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firstSlideNum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81" r:id="rId3"/>
    <p:sldId id="302" r:id="rId4"/>
    <p:sldId id="288" r:id="rId5"/>
    <p:sldId id="278" r:id="rId6"/>
    <p:sldId id="279" r:id="rId7"/>
    <p:sldId id="299" r:id="rId8"/>
    <p:sldId id="295" r:id="rId9"/>
    <p:sldId id="263" r:id="rId10"/>
    <p:sldId id="293" r:id="rId11"/>
    <p:sldId id="267" r:id="rId12"/>
    <p:sldId id="258" r:id="rId13"/>
    <p:sldId id="297" r:id="rId14"/>
    <p:sldId id="284" r:id="rId15"/>
    <p:sldId id="259" r:id="rId16"/>
    <p:sldId id="262" r:id="rId17"/>
    <p:sldId id="273" r:id="rId18"/>
    <p:sldId id="274" r:id="rId19"/>
    <p:sldId id="260" r:id="rId20"/>
    <p:sldId id="268" r:id="rId21"/>
    <p:sldId id="286" r:id="rId22"/>
    <p:sldId id="264" r:id="rId23"/>
    <p:sldId id="269" r:id="rId24"/>
    <p:sldId id="289" r:id="rId25"/>
    <p:sldId id="280" r:id="rId26"/>
    <p:sldId id="275" r:id="rId27"/>
    <p:sldId id="287" r:id="rId28"/>
    <p:sldId id="292" r:id="rId29"/>
    <p:sldId id="266" r:id="rId30"/>
    <p:sldId id="265" r:id="rId31"/>
    <p:sldId id="282" r:id="rId32"/>
    <p:sldId id="257" r:id="rId3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50" d="100"/>
          <a:sy n="150" d="100"/>
        </p:scale>
        <p:origin x="-11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457B0-3800-D14B-805A-188A533608FE}" type="datetimeFigureOut">
              <a:rPr lang="en-US"/>
              <a:pPr/>
              <a:t>6/6/12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0B195-1849-1041-AE8A-1EB64A989FFD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B29DF-F561-504E-B897-7CFB93724473}" type="datetimeFigureOut">
              <a:rPr lang="en-US"/>
              <a:pPr/>
              <a:t>6/6/12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B2A47-54CD-1941-AFF6-16D6D19AC775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Peter Limon      June 11,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Road to the Tevatron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EB131-3195-BE41-A428-742E0A95C6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Peter Limon      June 11,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Road to the Tevatron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6E0F2-B96B-244C-B6D8-326168C0ED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Peter Limon      June 11,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Road to the Tevatron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36065-AD74-8740-A41E-CAF2071B25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Peter Limon      June 11,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Road to the Tevatron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518AF-C603-6D47-86CE-6DD92C2A3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Peter Limon      June 11,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Road to the Tevatron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0DEF7-98D7-7641-ACA9-07028C36E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Peter Limon      June 11, 2012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Road to the Tevatron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78CF4-9C81-1C42-90FD-DF2A4C2BA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Peter Limon      June 11, 2012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Road to the Tevatron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74365-6BF2-5142-B57F-1BD7033A9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Peter Limon      June 11, 2012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Road to the Tevatron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D5EC7-4876-2147-8F66-60930B267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Peter Limon      June 11, 2012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Road to the Tevatron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E3338-F396-1B45-9B7D-A68AF617CE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Peter Limon      June 11, 2012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Road to the Tevatron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2A68F-CB82-5742-A0D1-38ACA007AC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Peter Limon      June 11, 2012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Road to the Tevatron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0FA82-464E-2946-9EC6-AA922F4D1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09030"/>
            <a:ext cx="2010052" cy="212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Peter Limon      June 11,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27650" y="6538913"/>
            <a:ext cx="2792149" cy="182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The Road to the Tevatron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09030"/>
            <a:ext cx="2133600" cy="212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00894B-FDCB-0444-B9EE-31FD2C7BE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Road to the Tevatron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mtClean="0">
                <a:ea typeface="+mn-ea"/>
                <a:cs typeface="+mn-cs"/>
              </a:rPr>
              <a:t>Personal Recollections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400" smtClean="0">
                <a:ea typeface="+mn-ea"/>
                <a:cs typeface="+mn-cs"/>
              </a:rPr>
              <a:t>Peter Limon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1800" smtClean="0">
                <a:ea typeface="+mn-ea"/>
                <a:cs typeface="+mn-cs"/>
              </a:rPr>
              <a:t>June 11, 2012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Tev_Magnet Autopsy-84-0738-03.h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07" y="566990"/>
            <a:ext cx="8749227" cy="579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Failed *&quot; Bellows-82-0119-0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4744" y="170011"/>
            <a:ext cx="5251569" cy="653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B-12-Inside.jpg"/>
          <p:cNvPicPr>
            <a:picLocks noChangeAspect="1"/>
          </p:cNvPicPr>
          <p:nvPr/>
        </p:nvPicPr>
        <p:blipFill>
          <a:blip r:embed="rId2"/>
          <a:srcRect l="2614" t="3738" r="1940" b="3239"/>
          <a:stretch>
            <a:fillRect/>
          </a:stretch>
        </p:blipFill>
        <p:spPr bwMode="auto">
          <a:xfrm>
            <a:off x="778314" y="326310"/>
            <a:ext cx="7684770" cy="604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 descr="Tev cross section-drawing-82-0242CN.h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3" y="0"/>
            <a:ext cx="8601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Dipole failure_2-78-0704-29.h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006" y="600447"/>
            <a:ext cx="8783990" cy="564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IB3-Factory Floor.jpg"/>
          <p:cNvPicPr>
            <a:picLocks noChangeAspect="1"/>
          </p:cNvPicPr>
          <p:nvPr/>
        </p:nvPicPr>
        <p:blipFill>
          <a:blip r:embed="rId2"/>
          <a:srcRect l="3304" t="2614" r="6451" b="5402"/>
          <a:stretch>
            <a:fillRect/>
          </a:stretch>
        </p:blipFill>
        <p:spPr bwMode="auto">
          <a:xfrm>
            <a:off x="2150059" y="286315"/>
            <a:ext cx="4820131" cy="606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Test Stands-IB1.jpg"/>
          <p:cNvPicPr>
            <a:picLocks noChangeAspect="1"/>
          </p:cNvPicPr>
          <p:nvPr/>
        </p:nvPicPr>
        <p:blipFill>
          <a:blip r:embed="rId2"/>
          <a:srcRect l="2990" t="12722" r="3810" b="11908"/>
          <a:stretch>
            <a:fillRect/>
          </a:stretch>
        </p:blipFill>
        <p:spPr bwMode="auto">
          <a:xfrm>
            <a:off x="1589161" y="296109"/>
            <a:ext cx="6171051" cy="616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Magnets in IB4-82-0109-04.h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5105" y="178661"/>
            <a:ext cx="6245106" cy="624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Tev Interface-2.pdf"/>
          <p:cNvPicPr>
            <a:picLocks noChangeAspect="1"/>
          </p:cNvPicPr>
          <p:nvPr/>
        </p:nvPicPr>
        <p:blipFill>
          <a:blip r:embed="rId2"/>
          <a:srcRect l="5496" t="2668" r="1784" b="2341"/>
          <a:stretch>
            <a:fillRect/>
          </a:stretch>
        </p:blipFill>
        <p:spPr bwMode="auto">
          <a:xfrm>
            <a:off x="299388" y="330026"/>
            <a:ext cx="8569588" cy="6080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Installation-dave augustine-83-0402-02.h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032" y="580042"/>
            <a:ext cx="8851072" cy="588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ichOrr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33" y="513186"/>
            <a:ext cx="8509000" cy="5679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Helicopter &amp; Transfer Line-81-0500-11.h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267" y="474664"/>
            <a:ext cx="8816656" cy="579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 descr="Headers in Winter-83-1349-21.h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938" y="420689"/>
            <a:ext cx="8876959" cy="584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Users&quot;_Meeting-PJL-83-0425-09.h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580043"/>
            <a:ext cx="8869743" cy="590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Last Tev Magnet_1-83-0235-10.h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316" y="510113"/>
            <a:ext cx="8737195" cy="583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Helen_last_magnet-83-0237-22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018" y="191418"/>
            <a:ext cx="8031990" cy="6425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scan.pdf"/>
          <p:cNvPicPr>
            <a:picLocks noChangeAspect="1"/>
          </p:cNvPicPr>
          <p:nvPr/>
        </p:nvPicPr>
        <p:blipFill>
          <a:blip r:embed="rId2"/>
          <a:srcRect l="4351" t="11083" r="3976" b="4960"/>
          <a:stretch>
            <a:fillRect/>
          </a:stretch>
        </p:blipFill>
        <p:spPr bwMode="auto">
          <a:xfrm>
            <a:off x="207217" y="500037"/>
            <a:ext cx="8769591" cy="5750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Tunnel Pic-82-0017-02.h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0020" y="254966"/>
            <a:ext cx="8015690" cy="6386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Helen_Don&amp;Leon-83-0606-05A.h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158" y="400029"/>
            <a:ext cx="8793838" cy="587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Leon&amp;Helen-83-0605-10A.h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5760" y="240018"/>
            <a:ext cx="5197373" cy="647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Control_Room_Celebration-83-0603-29A.h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932" y="340025"/>
            <a:ext cx="8775063" cy="5968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12-79-0583-07.h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940" y="300209"/>
            <a:ext cx="6035950" cy="6070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83-0603-33A.h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0014" y="182785"/>
            <a:ext cx="8102992" cy="647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Awards at WHite House-90-0239.h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015" y="209406"/>
            <a:ext cx="8098228" cy="647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Rich&amp;me&amp;bike.jpg"/>
          <p:cNvPicPr>
            <a:picLocks noChangeAspect="1"/>
          </p:cNvPicPr>
          <p:nvPr/>
        </p:nvPicPr>
        <p:blipFill>
          <a:blip r:embed="rId2"/>
          <a:srcRect l="1681" t="3590" r="1807"/>
          <a:stretch>
            <a:fillRect/>
          </a:stretch>
        </p:blipFill>
        <p:spPr bwMode="auto">
          <a:xfrm>
            <a:off x="433370" y="1120082"/>
            <a:ext cx="8246867" cy="447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Helen_in_Tunnel-98-1017-3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041400"/>
            <a:ext cx="7620000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scan.pdf"/>
          <p:cNvPicPr>
            <a:picLocks noChangeAspect="1"/>
          </p:cNvPicPr>
          <p:nvPr/>
        </p:nvPicPr>
        <p:blipFill>
          <a:blip r:embed="rId2"/>
          <a:srcRect l="2416" t="2367" r="3420" b="1949"/>
          <a:stretch>
            <a:fillRect/>
          </a:stretch>
        </p:blipFill>
        <p:spPr bwMode="auto">
          <a:xfrm rot="16200000">
            <a:off x="1515863" y="-378131"/>
            <a:ext cx="6129317" cy="7626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scan.pdf"/>
          <p:cNvPicPr>
            <a:picLocks noChangeAspect="1"/>
          </p:cNvPicPr>
          <p:nvPr/>
        </p:nvPicPr>
        <p:blipFill>
          <a:blip r:embed="rId2"/>
          <a:srcRect l="2070" t="1636" b="1363"/>
          <a:stretch>
            <a:fillRect/>
          </a:stretch>
        </p:blipFill>
        <p:spPr bwMode="auto">
          <a:xfrm rot="16200000">
            <a:off x="1427579" y="-480326"/>
            <a:ext cx="6249236" cy="7728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Tevatron collared coil-04-0264-01D.h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695" y="528451"/>
            <a:ext cx="8797474" cy="573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Wilson_Winding-76-0688-13.h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020" y="247609"/>
            <a:ext cx="7826776" cy="6261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Tevatron Dipol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0056" y="196561"/>
            <a:ext cx="5225143" cy="653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1941</TotalTime>
  <Words>14</Words>
  <Application>Microsoft Macintosh PowerPoint</Application>
  <PresentationFormat>On-screen Show (4:3)</PresentationFormat>
  <Paragraphs>4</Paragraphs>
  <Slides>32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The Road to the Tevatron 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Manager/>
  <Company>Fermilab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Energy Doubler History </dc:title>
  <dc:subject/>
  <dc:creator>Peter Limon</dc:creator>
  <cp:keywords/>
  <dc:description/>
  <cp:lastModifiedBy>Peter Limon</cp:lastModifiedBy>
  <cp:revision>26</cp:revision>
  <dcterms:created xsi:type="dcterms:W3CDTF">2012-06-06T15:14:24Z</dcterms:created>
  <dcterms:modified xsi:type="dcterms:W3CDTF">2012-06-06T15:15:13Z</dcterms:modified>
  <cp:category/>
</cp:coreProperties>
</file>