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65" r:id="rId2"/>
    <p:sldMasterId id="2147484041" r:id="rId3"/>
    <p:sldMasterId id="2147484301" r:id="rId4"/>
    <p:sldMasterId id="2147484863" r:id="rId5"/>
    <p:sldMasterId id="2147485549" r:id="rId6"/>
    <p:sldMasterId id="2147485680" r:id="rId7"/>
    <p:sldMasterId id="2147486149" r:id="rId8"/>
    <p:sldMasterId id="2147486347" r:id="rId9"/>
    <p:sldMasterId id="2147486430" r:id="rId10"/>
    <p:sldMasterId id="2147486443" r:id="rId11"/>
    <p:sldMasterId id="2147486456" r:id="rId12"/>
    <p:sldMasterId id="2147486469" r:id="rId13"/>
    <p:sldMasterId id="2147486494" r:id="rId14"/>
    <p:sldMasterId id="2147486617" r:id="rId15"/>
    <p:sldMasterId id="2147486694" r:id="rId16"/>
    <p:sldMasterId id="2147486708" r:id="rId17"/>
    <p:sldMasterId id="2147486751" r:id="rId18"/>
    <p:sldMasterId id="2147486764" r:id="rId19"/>
    <p:sldMasterId id="2147486792" r:id="rId20"/>
    <p:sldMasterId id="2147486806" r:id="rId21"/>
  </p:sldMasterIdLst>
  <p:notesMasterIdLst>
    <p:notesMasterId r:id="rId43"/>
  </p:notesMasterIdLst>
  <p:handoutMasterIdLst>
    <p:handoutMasterId r:id="rId44"/>
  </p:handoutMasterIdLst>
  <p:sldIdLst>
    <p:sldId id="776" r:id="rId22"/>
    <p:sldId id="811" r:id="rId23"/>
    <p:sldId id="815" r:id="rId24"/>
    <p:sldId id="817" r:id="rId25"/>
    <p:sldId id="831" r:id="rId26"/>
    <p:sldId id="813" r:id="rId27"/>
    <p:sldId id="835" r:id="rId28"/>
    <p:sldId id="832" r:id="rId29"/>
    <p:sldId id="833" r:id="rId30"/>
    <p:sldId id="834" r:id="rId31"/>
    <p:sldId id="837" r:id="rId32"/>
    <p:sldId id="820" r:id="rId33"/>
    <p:sldId id="838" r:id="rId34"/>
    <p:sldId id="842" r:id="rId35"/>
    <p:sldId id="840" r:id="rId36"/>
    <p:sldId id="822" r:id="rId37"/>
    <p:sldId id="823" r:id="rId38"/>
    <p:sldId id="841" r:id="rId39"/>
    <p:sldId id="839" r:id="rId40"/>
    <p:sldId id="810" r:id="rId41"/>
    <p:sldId id="836" r:id="rId4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9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9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8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8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4787" algn="l" defTabSz="9139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1743" algn="l" defTabSz="9139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8702" algn="l" defTabSz="9139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5662" algn="l" defTabSz="91391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B9CEE5"/>
    <a:srgbClr val="CC99FF"/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>
        <p:scale>
          <a:sx n="70" d="100"/>
          <a:sy n="70" d="100"/>
        </p:scale>
        <p:origin x="-62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767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85" y="0"/>
            <a:ext cx="2945767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653"/>
            <a:ext cx="2945767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85" y="9431653"/>
            <a:ext cx="2945767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2DC906-1C9C-4F2B-B82F-EE101EF8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767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85" y="0"/>
            <a:ext cx="2945767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18" y="4715827"/>
            <a:ext cx="5436841" cy="446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653"/>
            <a:ext cx="2945767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85" y="9431653"/>
            <a:ext cx="2945767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6100" rIns="92201" bIns="461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8A115F-B9CE-439E-B08C-4DE178A01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9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91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8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82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4787" algn="l" defTabSz="91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43" algn="l" defTabSz="91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02" algn="l" defTabSz="91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62" algn="l" defTabSz="9139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B1F5A-8988-4AB7-A5AA-E8025A8C3F0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481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FAA5B-9433-4F4E-8201-58A6B130144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6916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FAA5B-9433-4F4E-8201-58A6B130144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6916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FAA5B-9433-4F4E-8201-58A6B130144F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916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FAA5B-9433-4F4E-8201-58A6B130144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6916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FAA5B-9433-4F4E-8201-58A6B130144F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916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FAA5B-9433-4F4E-8201-58A6B130144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691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B1F5A-8988-4AB7-A5AA-E8025A8C3F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48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B1F5A-8988-4AB7-A5AA-E8025A8C3F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48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FAA5B-9433-4F4E-8201-58A6B130144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691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B1F5A-8988-4AB7-A5AA-E8025A8C3F0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87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FAA5B-9433-4F4E-8201-58A6B130144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691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FAA5B-9433-4F4E-8201-58A6B130144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6916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B1F5A-8988-4AB7-A5AA-E8025A8C3F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481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B1F5A-8988-4AB7-A5AA-E8025A8C3F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48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5" indent="0" algn="ctr">
              <a:buNone/>
              <a:defRPr/>
            </a:lvl2pPr>
            <a:lvl3pPr marL="913915" indent="0" algn="ctr">
              <a:buNone/>
              <a:defRPr/>
            </a:lvl3pPr>
            <a:lvl4pPr marL="1370871" indent="0" algn="ctr">
              <a:buNone/>
              <a:defRPr/>
            </a:lvl4pPr>
            <a:lvl5pPr marL="1827829" indent="0" algn="ctr">
              <a:buNone/>
              <a:defRPr/>
            </a:lvl5pPr>
            <a:lvl6pPr marL="2284787" indent="0" algn="ctr">
              <a:buNone/>
              <a:defRPr/>
            </a:lvl6pPr>
            <a:lvl7pPr marL="2741743" indent="0" algn="ctr">
              <a:buNone/>
              <a:defRPr/>
            </a:lvl7pPr>
            <a:lvl8pPr marL="3198702" indent="0" algn="ctr">
              <a:buNone/>
              <a:defRPr/>
            </a:lvl8pPr>
            <a:lvl9pPr marL="36556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3E27-6A4A-417E-9BD8-0D1D0988C03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71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883A-1DC5-49EC-96F3-59680CF93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6B28E-F09F-496C-A41C-F73F3129DC8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7AB83-BC8E-4956-9DE7-E05EDEE23A5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8998-D909-4913-B039-1B36AB56057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F83-3A56-4E36-B51B-D00272204F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323C2-9769-44AC-B961-A4408729303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A7AC5-D6CC-43E5-A151-A9965EF3D1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810CE-7767-4554-9D1A-24609BB3421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8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6A39-3EF3-428A-B20E-0A7209F9477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B0EA-510C-486F-82E2-980CE62881D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F039-DFB7-4F11-AA9A-D3EB569E634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3E27-6A4A-417E-9BD8-0D1D0988C03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71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883A-1DC5-49EC-96F3-59680CF93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6B28E-F09F-496C-A41C-F73F3129DC8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7AB83-BC8E-4956-9DE7-E05EDEE23A5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8998-D909-4913-B039-1B36AB56057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F83-3A56-4E36-B51B-D00272204F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323C2-9769-44AC-B961-A4408729303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A7AC5-D6CC-43E5-A151-A9965EF3D1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5" indent="0" algn="ctr">
              <a:buNone/>
              <a:defRPr/>
            </a:lvl2pPr>
            <a:lvl3pPr marL="913915" indent="0" algn="ctr">
              <a:buNone/>
              <a:defRPr/>
            </a:lvl3pPr>
            <a:lvl4pPr marL="1370871" indent="0" algn="ctr">
              <a:buNone/>
              <a:defRPr/>
            </a:lvl4pPr>
            <a:lvl5pPr marL="1827829" indent="0" algn="ctr">
              <a:buNone/>
              <a:defRPr/>
            </a:lvl5pPr>
            <a:lvl6pPr marL="2284787" indent="0" algn="ctr">
              <a:buNone/>
              <a:defRPr/>
            </a:lvl6pPr>
            <a:lvl7pPr marL="2741743" indent="0" algn="ctr">
              <a:buNone/>
              <a:defRPr/>
            </a:lvl7pPr>
            <a:lvl8pPr marL="3198702" indent="0" algn="ctr">
              <a:buNone/>
              <a:defRPr/>
            </a:lvl8pPr>
            <a:lvl9pPr marL="36556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810CE-7767-4554-9D1A-24609BB3421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8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6A39-3EF3-428A-B20E-0A7209F9477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B0EA-510C-486F-82E2-980CE62881D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F039-DFB7-4F11-AA9A-D3EB569E634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3E27-6A4A-417E-9BD8-0D1D0988C03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71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883A-1DC5-49EC-96F3-59680CF93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6B28E-F09F-496C-A41C-F73F3129DC8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7AB83-BC8E-4956-9DE7-E05EDEE23A5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8998-D909-4913-B039-1B36AB56057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F83-3A56-4E36-B51B-D00272204F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323C2-9769-44AC-B961-A4408729303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A7AC5-D6CC-43E5-A151-A9965EF3D1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810CE-7767-4554-9D1A-24609BB3421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8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6A39-3EF3-428A-B20E-0A7209F9477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B0EA-510C-486F-82E2-980CE62881D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F039-DFB7-4F11-AA9A-D3EB569E634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3E27-6A4A-417E-9BD8-0D1D0988C03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71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883A-1DC5-49EC-96F3-59680CF93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3728D-34D8-4CDB-AFEC-B08A76DE86F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8711A-BFF8-470C-BD40-77803E24CC1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5" indent="0">
              <a:buNone/>
              <a:defRPr sz="1800"/>
            </a:lvl2pPr>
            <a:lvl3pPr marL="913915" indent="0">
              <a:buNone/>
              <a:defRPr sz="1600"/>
            </a:lvl3pPr>
            <a:lvl4pPr marL="1370871" indent="0">
              <a:buNone/>
              <a:defRPr sz="1400"/>
            </a:lvl4pPr>
            <a:lvl5pPr marL="1827829" indent="0">
              <a:buNone/>
              <a:defRPr sz="1400"/>
            </a:lvl5pPr>
            <a:lvl6pPr marL="2284787" indent="0">
              <a:buNone/>
              <a:defRPr sz="1400"/>
            </a:lvl6pPr>
            <a:lvl7pPr marL="2741743" indent="0">
              <a:buNone/>
              <a:defRPr sz="1400"/>
            </a:lvl7pPr>
            <a:lvl8pPr marL="3198702" indent="0">
              <a:buNone/>
              <a:defRPr sz="1400"/>
            </a:lvl8pPr>
            <a:lvl9pPr marL="36556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F8F29-8E09-45F5-92B6-07BD42A7D2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D6D2-82F0-4B3C-8118-BB4E3D2E8EA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BC090-6BA1-4B4B-B4BF-D7BBE6C45FC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FF22-6626-4626-9197-1A5A290820B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7456-EBAE-485E-AA91-2409F607332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8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2053D-39B7-499C-B06B-EABBFAF933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6C89C-7EE2-4C66-A951-1F16B0EE71D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5E1BF-98FC-4914-AF41-20DAA4F59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0260-6A9C-4D27-BF9B-D69E4013A0C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7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19CF-9729-4747-B7AA-3BCF99C7B8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289A20-338B-4543-88F0-E353FFB4D4A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127" name="Picture 7" descr="Blue-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C28D-FCB0-477D-82D3-62143F2DA84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12E2A-531B-4AF5-B928-1EF58FC2E02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D95E7-86FF-4045-BEC9-06D6942F009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DB90C-B52C-4EDB-A1F0-9DBF477CD55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2CF2F-3562-461A-A3FD-F2B876F9C75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8C09-5918-41DD-9C80-8FE2C04AD78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385E7-1499-446D-AFAB-310E90649F0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6B5F0-F3D6-4170-B2A8-884B89755A7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5397-936A-4440-86C9-67734A4EF86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5" indent="0">
              <a:buNone/>
              <a:defRPr sz="1800" b="1"/>
            </a:lvl3pPr>
            <a:lvl4pPr marL="1370871" indent="0">
              <a:buNone/>
              <a:defRPr sz="1600" b="1"/>
            </a:lvl4pPr>
            <a:lvl5pPr marL="1827829" indent="0">
              <a:buNone/>
              <a:defRPr sz="1600" b="1"/>
            </a:lvl5pPr>
            <a:lvl6pPr marL="2284787" indent="0">
              <a:buNone/>
              <a:defRPr sz="1600" b="1"/>
            </a:lvl6pPr>
            <a:lvl7pPr marL="2741743" indent="0">
              <a:buNone/>
              <a:defRPr sz="1600" b="1"/>
            </a:lvl7pPr>
            <a:lvl8pPr marL="3198702" indent="0">
              <a:buNone/>
              <a:defRPr sz="1600" b="1"/>
            </a:lvl8pPr>
            <a:lvl9pPr marL="36556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5" indent="0">
              <a:buNone/>
              <a:defRPr sz="1800" b="1"/>
            </a:lvl3pPr>
            <a:lvl4pPr marL="1370871" indent="0">
              <a:buNone/>
              <a:defRPr sz="1600" b="1"/>
            </a:lvl4pPr>
            <a:lvl5pPr marL="1827829" indent="0">
              <a:buNone/>
              <a:defRPr sz="1600" b="1"/>
            </a:lvl5pPr>
            <a:lvl6pPr marL="2284787" indent="0">
              <a:buNone/>
              <a:defRPr sz="1600" b="1"/>
            </a:lvl6pPr>
            <a:lvl7pPr marL="2741743" indent="0">
              <a:buNone/>
              <a:defRPr sz="1600" b="1"/>
            </a:lvl7pPr>
            <a:lvl8pPr marL="3198702" indent="0">
              <a:buNone/>
              <a:defRPr sz="1600" b="1"/>
            </a:lvl8pPr>
            <a:lvl9pPr marL="36556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F50D9-37CE-45DD-8D92-5E4AD37D3F5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2912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53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80653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29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229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1485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2812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036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94130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79615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05897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9971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42877"/>
            <a:ext cx="2152650" cy="60293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2877"/>
            <a:ext cx="6305550" cy="60293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8241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21" y="0"/>
            <a:ext cx="8243887" cy="8366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908054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829053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859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437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29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229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42877"/>
            <a:ext cx="2152650" cy="60293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2877"/>
            <a:ext cx="6305550" cy="60293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21" y="0"/>
            <a:ext cx="8243887" cy="8366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908054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829053"/>
            <a:ext cx="7772400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3AE2-1023-2243-BBDE-C44D82F11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95948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91D3-1268-BC46-A466-4FE7F8FFD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89625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1E8D-E12B-2A44-92F8-8DFA49472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095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5" indent="0">
              <a:buNone/>
              <a:defRPr sz="1000"/>
            </a:lvl3pPr>
            <a:lvl4pPr marL="1370871" indent="0">
              <a:buNone/>
              <a:defRPr sz="900"/>
            </a:lvl4pPr>
            <a:lvl5pPr marL="1827829" indent="0">
              <a:buNone/>
              <a:defRPr sz="900"/>
            </a:lvl5pPr>
            <a:lvl6pPr marL="2284787" indent="0">
              <a:buNone/>
              <a:defRPr sz="900"/>
            </a:lvl6pPr>
            <a:lvl7pPr marL="2741743" indent="0">
              <a:buNone/>
              <a:defRPr sz="900"/>
            </a:lvl7pPr>
            <a:lvl8pPr marL="3198702" indent="0">
              <a:buNone/>
              <a:defRPr sz="900"/>
            </a:lvl8pPr>
            <a:lvl9pPr marL="36556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8EC9-7216-6B46-83CB-A6CDF7A82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84696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3A9A-FF2C-1446-99F7-1135B9843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15252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9594-7E91-4E44-8A81-F9D0986C34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18424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681F-4B57-FF4A-8AA2-B91E69C126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97812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1B877-E7A5-DF4D-B6A5-2DE411863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51071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79BC-66E3-3447-9B56-FB20A2D102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14575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E1FC-CAE1-F24D-924C-F640B7777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2100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260AB-C6CC-D648-B1DF-A4058410CE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39875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0BE1-CE36-8D49-89F4-2D0D4EC139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4157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A320-B2B8-B846-BFFB-F0BCC1CFBE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18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5" indent="0">
              <a:buNone/>
              <a:defRPr sz="2400"/>
            </a:lvl3pPr>
            <a:lvl4pPr marL="1370871" indent="0">
              <a:buNone/>
              <a:defRPr sz="2000"/>
            </a:lvl4pPr>
            <a:lvl5pPr marL="1827829" indent="0">
              <a:buNone/>
              <a:defRPr sz="2000"/>
            </a:lvl5pPr>
            <a:lvl6pPr marL="2284787" indent="0">
              <a:buNone/>
              <a:defRPr sz="2000"/>
            </a:lvl6pPr>
            <a:lvl7pPr marL="2741743" indent="0">
              <a:buNone/>
              <a:defRPr sz="2000"/>
            </a:lvl7pPr>
            <a:lvl8pPr marL="3198702" indent="0">
              <a:buNone/>
              <a:defRPr sz="2000"/>
            </a:lvl8pPr>
            <a:lvl9pPr marL="36556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5" indent="0">
              <a:buNone/>
              <a:defRPr sz="1000"/>
            </a:lvl3pPr>
            <a:lvl4pPr marL="1370871" indent="0">
              <a:buNone/>
              <a:defRPr sz="900"/>
            </a:lvl4pPr>
            <a:lvl5pPr marL="1827829" indent="0">
              <a:buNone/>
              <a:defRPr sz="900"/>
            </a:lvl5pPr>
            <a:lvl6pPr marL="2284787" indent="0">
              <a:buNone/>
              <a:defRPr sz="900"/>
            </a:lvl6pPr>
            <a:lvl7pPr marL="2741743" indent="0">
              <a:buNone/>
              <a:defRPr sz="900"/>
            </a:lvl7pPr>
            <a:lvl8pPr marL="3198702" indent="0">
              <a:buNone/>
              <a:defRPr sz="900"/>
            </a:lvl8pPr>
            <a:lvl9pPr marL="36556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3AE2-1023-2243-BBDE-C44D82F11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95948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91D3-1268-BC46-A466-4FE7F8FFD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89625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1E8D-E12B-2A44-92F8-8DFA49472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0954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8EC9-7216-6B46-83CB-A6CDF7A82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84696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3A9A-FF2C-1446-99F7-1135B9843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15252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9594-7E91-4E44-8A81-F9D0986C34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18424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681F-4B57-FF4A-8AA2-B91E69C126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97812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1B877-E7A5-DF4D-B6A5-2DE411863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51071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79BC-66E3-3447-9B56-FB20A2D102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14575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E1FC-CAE1-F24D-924C-F640B7777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210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260AB-C6CC-D648-B1DF-A4058410CE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39875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0BE1-CE36-8D49-89F4-2D0D4EC139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4157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A320-B2B8-B846-BFFB-F0BCC1CFBE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18321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3AE2-1023-2243-BBDE-C44D82F11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95948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91D3-1268-BC46-A466-4FE7F8FFD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8962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1E8D-E12B-2A44-92F8-8DFA49472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09548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8EC9-7216-6B46-83CB-A6CDF7A82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84696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3A9A-FF2C-1446-99F7-1135B9843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15252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9594-7E91-4E44-8A81-F9D0986C34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18424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681F-4B57-FF4A-8AA2-B91E69C126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978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1B877-E7A5-DF4D-B6A5-2DE411863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51071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79BC-66E3-3447-9B56-FB20A2D102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14575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E1FC-CAE1-F24D-924C-F640B7777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21006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260AB-C6CC-D648-B1DF-A4058410CE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39875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0BE1-CE36-8D49-89F4-2D0D4EC139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41578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A320-B2B8-B846-BFFB-F0BCC1CFBE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183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5" indent="0" algn="ctr">
              <a:buNone/>
              <a:defRPr/>
            </a:lvl2pPr>
            <a:lvl3pPr marL="913915" indent="0" algn="ctr">
              <a:buNone/>
              <a:defRPr/>
            </a:lvl3pPr>
            <a:lvl4pPr marL="1370871" indent="0" algn="ctr">
              <a:buNone/>
              <a:defRPr/>
            </a:lvl4pPr>
            <a:lvl5pPr marL="1827829" indent="0" algn="ctr">
              <a:buNone/>
              <a:defRPr/>
            </a:lvl5pPr>
            <a:lvl6pPr marL="2284787" indent="0" algn="ctr">
              <a:buNone/>
              <a:defRPr/>
            </a:lvl6pPr>
            <a:lvl7pPr marL="2741743" indent="0" algn="ctr">
              <a:buNone/>
              <a:defRPr/>
            </a:lvl7pPr>
            <a:lvl8pPr marL="3198702" indent="0" algn="ctr">
              <a:buNone/>
              <a:defRPr/>
            </a:lvl8pPr>
            <a:lvl9pPr marL="36556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5" indent="0">
              <a:buNone/>
              <a:defRPr sz="1800"/>
            </a:lvl2pPr>
            <a:lvl3pPr marL="913915" indent="0">
              <a:buNone/>
              <a:defRPr sz="1600"/>
            </a:lvl3pPr>
            <a:lvl4pPr marL="1370871" indent="0">
              <a:buNone/>
              <a:defRPr sz="1400"/>
            </a:lvl4pPr>
            <a:lvl5pPr marL="1827829" indent="0">
              <a:buNone/>
              <a:defRPr sz="1400"/>
            </a:lvl5pPr>
            <a:lvl6pPr marL="2284787" indent="0">
              <a:buNone/>
              <a:defRPr sz="1400"/>
            </a:lvl6pPr>
            <a:lvl7pPr marL="2741743" indent="0">
              <a:buNone/>
              <a:defRPr sz="1400"/>
            </a:lvl7pPr>
            <a:lvl8pPr marL="3198702" indent="0">
              <a:buNone/>
              <a:defRPr sz="1400"/>
            </a:lvl8pPr>
            <a:lvl9pPr marL="36556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5" indent="0">
              <a:buNone/>
              <a:defRPr sz="1800" b="1"/>
            </a:lvl3pPr>
            <a:lvl4pPr marL="1370871" indent="0">
              <a:buNone/>
              <a:defRPr sz="1600" b="1"/>
            </a:lvl4pPr>
            <a:lvl5pPr marL="1827829" indent="0">
              <a:buNone/>
              <a:defRPr sz="1600" b="1"/>
            </a:lvl5pPr>
            <a:lvl6pPr marL="2284787" indent="0">
              <a:buNone/>
              <a:defRPr sz="1600" b="1"/>
            </a:lvl6pPr>
            <a:lvl7pPr marL="2741743" indent="0">
              <a:buNone/>
              <a:defRPr sz="1600" b="1"/>
            </a:lvl7pPr>
            <a:lvl8pPr marL="3198702" indent="0">
              <a:buNone/>
              <a:defRPr sz="1600" b="1"/>
            </a:lvl8pPr>
            <a:lvl9pPr marL="36556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5" indent="0">
              <a:buNone/>
              <a:defRPr sz="1800" b="1"/>
            </a:lvl3pPr>
            <a:lvl4pPr marL="1370871" indent="0">
              <a:buNone/>
              <a:defRPr sz="1600" b="1"/>
            </a:lvl4pPr>
            <a:lvl5pPr marL="1827829" indent="0">
              <a:buNone/>
              <a:defRPr sz="1600" b="1"/>
            </a:lvl5pPr>
            <a:lvl6pPr marL="2284787" indent="0">
              <a:buNone/>
              <a:defRPr sz="1600" b="1"/>
            </a:lvl6pPr>
            <a:lvl7pPr marL="2741743" indent="0">
              <a:buNone/>
              <a:defRPr sz="1600" b="1"/>
            </a:lvl7pPr>
            <a:lvl8pPr marL="3198702" indent="0">
              <a:buNone/>
              <a:defRPr sz="1600" b="1"/>
            </a:lvl8pPr>
            <a:lvl9pPr marL="36556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5" indent="0">
              <a:buNone/>
              <a:defRPr sz="1800"/>
            </a:lvl2pPr>
            <a:lvl3pPr marL="913915" indent="0">
              <a:buNone/>
              <a:defRPr sz="1600"/>
            </a:lvl3pPr>
            <a:lvl4pPr marL="1370871" indent="0">
              <a:buNone/>
              <a:defRPr sz="1400"/>
            </a:lvl4pPr>
            <a:lvl5pPr marL="1827829" indent="0">
              <a:buNone/>
              <a:defRPr sz="1400"/>
            </a:lvl5pPr>
            <a:lvl6pPr marL="2284787" indent="0">
              <a:buNone/>
              <a:defRPr sz="1400"/>
            </a:lvl6pPr>
            <a:lvl7pPr marL="2741743" indent="0">
              <a:buNone/>
              <a:defRPr sz="1400"/>
            </a:lvl7pPr>
            <a:lvl8pPr marL="3198702" indent="0">
              <a:buNone/>
              <a:defRPr sz="1400"/>
            </a:lvl8pPr>
            <a:lvl9pPr marL="36556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5" indent="0">
              <a:buNone/>
              <a:defRPr sz="1000"/>
            </a:lvl3pPr>
            <a:lvl4pPr marL="1370871" indent="0">
              <a:buNone/>
              <a:defRPr sz="900"/>
            </a:lvl4pPr>
            <a:lvl5pPr marL="1827829" indent="0">
              <a:buNone/>
              <a:defRPr sz="900"/>
            </a:lvl5pPr>
            <a:lvl6pPr marL="2284787" indent="0">
              <a:buNone/>
              <a:defRPr sz="900"/>
            </a:lvl6pPr>
            <a:lvl7pPr marL="2741743" indent="0">
              <a:buNone/>
              <a:defRPr sz="900"/>
            </a:lvl7pPr>
            <a:lvl8pPr marL="3198702" indent="0">
              <a:buNone/>
              <a:defRPr sz="900"/>
            </a:lvl8pPr>
            <a:lvl9pPr marL="36556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5" indent="0">
              <a:buNone/>
              <a:defRPr sz="2400"/>
            </a:lvl3pPr>
            <a:lvl4pPr marL="1370871" indent="0">
              <a:buNone/>
              <a:defRPr sz="2000"/>
            </a:lvl4pPr>
            <a:lvl5pPr marL="1827829" indent="0">
              <a:buNone/>
              <a:defRPr sz="2000"/>
            </a:lvl5pPr>
            <a:lvl6pPr marL="2284787" indent="0">
              <a:buNone/>
              <a:defRPr sz="2000"/>
            </a:lvl6pPr>
            <a:lvl7pPr marL="2741743" indent="0">
              <a:buNone/>
              <a:defRPr sz="2000"/>
            </a:lvl7pPr>
            <a:lvl8pPr marL="3198702" indent="0">
              <a:buNone/>
              <a:defRPr sz="2000"/>
            </a:lvl8pPr>
            <a:lvl9pPr marL="36556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5" indent="0">
              <a:buNone/>
              <a:defRPr sz="1000"/>
            </a:lvl3pPr>
            <a:lvl4pPr marL="1370871" indent="0">
              <a:buNone/>
              <a:defRPr sz="900"/>
            </a:lvl4pPr>
            <a:lvl5pPr marL="1827829" indent="0">
              <a:buNone/>
              <a:defRPr sz="900"/>
            </a:lvl5pPr>
            <a:lvl6pPr marL="2284787" indent="0">
              <a:buNone/>
              <a:defRPr sz="900"/>
            </a:lvl6pPr>
            <a:lvl7pPr marL="2741743" indent="0">
              <a:buNone/>
              <a:defRPr sz="900"/>
            </a:lvl7pPr>
            <a:lvl8pPr marL="3198702" indent="0">
              <a:buNone/>
              <a:defRPr sz="900"/>
            </a:lvl8pPr>
            <a:lvl9pPr marL="36556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8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447800"/>
            <a:ext cx="4229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229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5" indent="0">
              <a:buNone/>
              <a:defRPr sz="1800" b="1"/>
            </a:lvl3pPr>
            <a:lvl4pPr marL="1370871" indent="0">
              <a:buNone/>
              <a:defRPr sz="1600" b="1"/>
            </a:lvl4pPr>
            <a:lvl5pPr marL="1827829" indent="0">
              <a:buNone/>
              <a:defRPr sz="1600" b="1"/>
            </a:lvl5pPr>
            <a:lvl6pPr marL="2284787" indent="0">
              <a:buNone/>
              <a:defRPr sz="1600" b="1"/>
            </a:lvl6pPr>
            <a:lvl7pPr marL="2741743" indent="0">
              <a:buNone/>
              <a:defRPr sz="1600" b="1"/>
            </a:lvl7pPr>
            <a:lvl8pPr marL="3198702" indent="0">
              <a:buNone/>
              <a:defRPr sz="1600" b="1"/>
            </a:lvl8pPr>
            <a:lvl9pPr marL="36556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5" indent="0">
              <a:buNone/>
              <a:defRPr sz="1800" b="1"/>
            </a:lvl3pPr>
            <a:lvl4pPr marL="1370871" indent="0">
              <a:buNone/>
              <a:defRPr sz="1600" b="1"/>
            </a:lvl4pPr>
            <a:lvl5pPr marL="1827829" indent="0">
              <a:buNone/>
              <a:defRPr sz="1600" b="1"/>
            </a:lvl5pPr>
            <a:lvl6pPr marL="2284787" indent="0">
              <a:buNone/>
              <a:defRPr sz="1600" b="1"/>
            </a:lvl6pPr>
            <a:lvl7pPr marL="2741743" indent="0">
              <a:buNone/>
              <a:defRPr sz="1600" b="1"/>
            </a:lvl7pPr>
            <a:lvl8pPr marL="3198702" indent="0">
              <a:buNone/>
              <a:defRPr sz="1600" b="1"/>
            </a:lvl8pPr>
            <a:lvl9pPr marL="36556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9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42880"/>
            <a:ext cx="2152650" cy="60293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3" y="142880"/>
            <a:ext cx="6305550" cy="60293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5" indent="0" algn="ctr">
              <a:buNone/>
              <a:defRPr/>
            </a:lvl2pPr>
            <a:lvl3pPr marL="913915" indent="0" algn="ctr">
              <a:buNone/>
              <a:defRPr/>
            </a:lvl3pPr>
            <a:lvl4pPr marL="1370871" indent="0" algn="ctr">
              <a:buNone/>
              <a:defRPr/>
            </a:lvl4pPr>
            <a:lvl5pPr marL="1827829" indent="0" algn="ctr">
              <a:buNone/>
              <a:defRPr/>
            </a:lvl5pPr>
            <a:lvl6pPr marL="2284787" indent="0" algn="ctr">
              <a:buNone/>
              <a:defRPr/>
            </a:lvl6pPr>
            <a:lvl7pPr marL="2741743" indent="0" algn="ctr">
              <a:buNone/>
              <a:defRPr/>
            </a:lvl7pPr>
            <a:lvl8pPr marL="3198702" indent="0" algn="ctr">
              <a:buNone/>
              <a:defRPr/>
            </a:lvl8pPr>
            <a:lvl9pPr marL="36556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5" indent="0">
              <a:buNone/>
              <a:defRPr sz="1800"/>
            </a:lvl2pPr>
            <a:lvl3pPr marL="913915" indent="0">
              <a:buNone/>
              <a:defRPr sz="1600"/>
            </a:lvl3pPr>
            <a:lvl4pPr marL="1370871" indent="0">
              <a:buNone/>
              <a:defRPr sz="1400"/>
            </a:lvl4pPr>
            <a:lvl5pPr marL="1827829" indent="0">
              <a:buNone/>
              <a:defRPr sz="1400"/>
            </a:lvl5pPr>
            <a:lvl6pPr marL="2284787" indent="0">
              <a:buNone/>
              <a:defRPr sz="1400"/>
            </a:lvl6pPr>
            <a:lvl7pPr marL="2741743" indent="0">
              <a:buNone/>
              <a:defRPr sz="1400"/>
            </a:lvl7pPr>
            <a:lvl8pPr marL="3198702" indent="0">
              <a:buNone/>
              <a:defRPr sz="1400"/>
            </a:lvl8pPr>
            <a:lvl9pPr marL="36556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5" indent="0">
              <a:buNone/>
              <a:defRPr sz="1800" b="1"/>
            </a:lvl3pPr>
            <a:lvl4pPr marL="1370871" indent="0">
              <a:buNone/>
              <a:defRPr sz="1600" b="1"/>
            </a:lvl4pPr>
            <a:lvl5pPr marL="1827829" indent="0">
              <a:buNone/>
              <a:defRPr sz="1600" b="1"/>
            </a:lvl5pPr>
            <a:lvl6pPr marL="2284787" indent="0">
              <a:buNone/>
              <a:defRPr sz="1600" b="1"/>
            </a:lvl6pPr>
            <a:lvl7pPr marL="2741743" indent="0">
              <a:buNone/>
              <a:defRPr sz="1600" b="1"/>
            </a:lvl7pPr>
            <a:lvl8pPr marL="3198702" indent="0">
              <a:buNone/>
              <a:defRPr sz="1600" b="1"/>
            </a:lvl8pPr>
            <a:lvl9pPr marL="36556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5" indent="0">
              <a:buNone/>
              <a:defRPr sz="1800" b="1"/>
            </a:lvl3pPr>
            <a:lvl4pPr marL="1370871" indent="0">
              <a:buNone/>
              <a:defRPr sz="1600" b="1"/>
            </a:lvl4pPr>
            <a:lvl5pPr marL="1827829" indent="0">
              <a:buNone/>
              <a:defRPr sz="1600" b="1"/>
            </a:lvl5pPr>
            <a:lvl6pPr marL="2284787" indent="0">
              <a:buNone/>
              <a:defRPr sz="1600" b="1"/>
            </a:lvl6pPr>
            <a:lvl7pPr marL="2741743" indent="0">
              <a:buNone/>
              <a:defRPr sz="1600" b="1"/>
            </a:lvl7pPr>
            <a:lvl8pPr marL="3198702" indent="0">
              <a:buNone/>
              <a:defRPr sz="1600" b="1"/>
            </a:lvl8pPr>
            <a:lvl9pPr marL="36556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5" indent="0">
              <a:buNone/>
              <a:defRPr sz="1000"/>
            </a:lvl3pPr>
            <a:lvl4pPr marL="1370871" indent="0">
              <a:buNone/>
              <a:defRPr sz="900"/>
            </a:lvl4pPr>
            <a:lvl5pPr marL="1827829" indent="0">
              <a:buNone/>
              <a:defRPr sz="900"/>
            </a:lvl5pPr>
            <a:lvl6pPr marL="2284787" indent="0">
              <a:buNone/>
              <a:defRPr sz="900"/>
            </a:lvl6pPr>
            <a:lvl7pPr marL="2741743" indent="0">
              <a:buNone/>
              <a:defRPr sz="900"/>
            </a:lvl7pPr>
            <a:lvl8pPr marL="3198702" indent="0">
              <a:buNone/>
              <a:defRPr sz="900"/>
            </a:lvl8pPr>
            <a:lvl9pPr marL="36556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5" indent="0">
              <a:buNone/>
              <a:defRPr sz="2400"/>
            </a:lvl3pPr>
            <a:lvl4pPr marL="1370871" indent="0">
              <a:buNone/>
              <a:defRPr sz="2000"/>
            </a:lvl4pPr>
            <a:lvl5pPr marL="1827829" indent="0">
              <a:buNone/>
              <a:defRPr sz="2000"/>
            </a:lvl5pPr>
            <a:lvl6pPr marL="2284787" indent="0">
              <a:buNone/>
              <a:defRPr sz="2000"/>
            </a:lvl6pPr>
            <a:lvl7pPr marL="2741743" indent="0">
              <a:buNone/>
              <a:defRPr sz="2000"/>
            </a:lvl7pPr>
            <a:lvl8pPr marL="3198702" indent="0">
              <a:buNone/>
              <a:defRPr sz="2000"/>
            </a:lvl8pPr>
            <a:lvl9pPr marL="365566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5" indent="0">
              <a:buNone/>
              <a:defRPr sz="1000"/>
            </a:lvl3pPr>
            <a:lvl4pPr marL="1370871" indent="0">
              <a:buNone/>
              <a:defRPr sz="900"/>
            </a:lvl4pPr>
            <a:lvl5pPr marL="1827829" indent="0">
              <a:buNone/>
              <a:defRPr sz="900"/>
            </a:lvl5pPr>
            <a:lvl6pPr marL="2284787" indent="0">
              <a:buNone/>
              <a:defRPr sz="900"/>
            </a:lvl6pPr>
            <a:lvl7pPr marL="2741743" indent="0">
              <a:buNone/>
              <a:defRPr sz="900"/>
            </a:lvl7pPr>
            <a:lvl8pPr marL="3198702" indent="0">
              <a:buNone/>
              <a:defRPr sz="900"/>
            </a:lvl8pPr>
            <a:lvl9pPr marL="36556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9" indent="0" algn="ctr">
              <a:buNone/>
              <a:defRPr/>
            </a:lvl2pPr>
            <a:lvl3pPr marL="914199" indent="0" algn="ctr">
              <a:buNone/>
              <a:defRPr/>
            </a:lvl3pPr>
            <a:lvl4pPr marL="1371297" indent="0" algn="ctr">
              <a:buNone/>
              <a:defRPr/>
            </a:lvl4pPr>
            <a:lvl5pPr marL="1828398" indent="0" algn="ctr">
              <a:buNone/>
              <a:defRPr/>
            </a:lvl5pPr>
            <a:lvl6pPr marL="2285498" indent="0" algn="ctr">
              <a:buNone/>
              <a:defRPr/>
            </a:lvl6pPr>
            <a:lvl7pPr marL="2742596" indent="0" algn="ctr">
              <a:buNone/>
              <a:defRPr/>
            </a:lvl7pPr>
            <a:lvl8pPr marL="3199698" indent="0" algn="ctr">
              <a:buNone/>
              <a:defRPr/>
            </a:lvl8pPr>
            <a:lvl9pPr marL="365679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9" indent="0">
              <a:buNone/>
              <a:defRPr sz="1800"/>
            </a:lvl2pPr>
            <a:lvl3pPr marL="914199" indent="0">
              <a:buNone/>
              <a:defRPr sz="1600"/>
            </a:lvl3pPr>
            <a:lvl4pPr marL="1371297" indent="0">
              <a:buNone/>
              <a:defRPr sz="1400"/>
            </a:lvl4pPr>
            <a:lvl5pPr marL="1828398" indent="0">
              <a:buNone/>
              <a:defRPr sz="1400"/>
            </a:lvl5pPr>
            <a:lvl6pPr marL="2285498" indent="0">
              <a:buNone/>
              <a:defRPr sz="1400"/>
            </a:lvl6pPr>
            <a:lvl7pPr marL="2742596" indent="0">
              <a:buNone/>
              <a:defRPr sz="1400"/>
            </a:lvl7pPr>
            <a:lvl8pPr marL="3199698" indent="0">
              <a:buNone/>
              <a:defRPr sz="1400"/>
            </a:lvl8pPr>
            <a:lvl9pPr marL="365679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9" indent="0">
              <a:buNone/>
              <a:defRPr sz="2800"/>
            </a:lvl2pPr>
            <a:lvl3pPr marL="914199" indent="0">
              <a:buNone/>
              <a:defRPr sz="2400"/>
            </a:lvl3pPr>
            <a:lvl4pPr marL="1371297" indent="0">
              <a:buNone/>
              <a:defRPr sz="2000"/>
            </a:lvl4pPr>
            <a:lvl5pPr marL="1828398" indent="0">
              <a:buNone/>
              <a:defRPr sz="2000"/>
            </a:lvl5pPr>
            <a:lvl6pPr marL="2285498" indent="0">
              <a:buNone/>
              <a:defRPr sz="2000"/>
            </a:lvl6pPr>
            <a:lvl7pPr marL="2742596" indent="0">
              <a:buNone/>
              <a:defRPr sz="2000"/>
            </a:lvl7pPr>
            <a:lvl8pPr marL="3199698" indent="0">
              <a:buNone/>
              <a:defRPr sz="2000"/>
            </a:lvl8pPr>
            <a:lvl9pPr marL="36567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849438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de-DE" b="1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057900"/>
            <a:ext cx="9144000" cy="800100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de-DE" b="1">
              <a:solidFill>
                <a:srgbClr val="000000"/>
              </a:solidFill>
            </a:endParaRPr>
          </a:p>
        </p:txBody>
      </p:sp>
      <p:pic>
        <p:nvPicPr>
          <p:cNvPr id="6" name="Picture 11" descr="Markenzusatz_und_DESY-Logo"/>
          <p:cNvPicPr>
            <a:picLocks noChangeAspect="1" noChangeArrowheads="1"/>
          </p:cNvPicPr>
          <p:nvPr userDrawn="1"/>
        </p:nvPicPr>
        <p:blipFill>
          <a:blip r:embed="rId2" cstate="print"/>
          <a:srcRect l="72546"/>
          <a:stretch>
            <a:fillRect/>
          </a:stretch>
        </p:blipFill>
        <p:spPr bwMode="auto">
          <a:xfrm>
            <a:off x="8066094" y="6124619"/>
            <a:ext cx="7461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Markenzusatz_und_DESY-Logo"/>
          <p:cNvPicPr>
            <a:picLocks noChangeAspect="1" noChangeArrowheads="1"/>
          </p:cNvPicPr>
          <p:nvPr userDrawn="1"/>
        </p:nvPicPr>
        <p:blipFill>
          <a:blip r:embed="rId2" cstate="print"/>
          <a:srcRect t="34671" r="27632"/>
          <a:stretch>
            <a:fillRect/>
          </a:stretch>
        </p:blipFill>
        <p:spPr bwMode="auto">
          <a:xfrm>
            <a:off x="282575" y="6057900"/>
            <a:ext cx="3022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Helmholtz-Logo_schwarz_70_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5440407"/>
            <a:ext cx="10795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707"/>
            <a:ext cx="8520113" cy="48577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80" y="41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5" indent="0">
              <a:buNone/>
              <a:defRPr sz="1000"/>
            </a:lvl3pPr>
            <a:lvl4pPr marL="1370871" indent="0">
              <a:buNone/>
              <a:defRPr sz="900"/>
            </a:lvl4pPr>
            <a:lvl5pPr marL="1827829" indent="0">
              <a:buNone/>
              <a:defRPr sz="900"/>
            </a:lvl5pPr>
            <a:lvl6pPr marL="2284787" indent="0">
              <a:buNone/>
              <a:defRPr sz="900"/>
            </a:lvl6pPr>
            <a:lvl7pPr marL="2741743" indent="0">
              <a:buNone/>
              <a:defRPr sz="900"/>
            </a:lvl7pPr>
            <a:lvl8pPr marL="3198702" indent="0">
              <a:buNone/>
              <a:defRPr sz="900"/>
            </a:lvl8pPr>
            <a:lvl9pPr marL="36556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36023"/>
            <a:ext cx="9144000" cy="60219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4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4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8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22" y="103226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80" y="103226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5" indent="0">
              <a:buNone/>
              <a:defRPr sz="2400"/>
            </a:lvl3pPr>
            <a:lvl4pPr marL="1370871" indent="0">
              <a:buNone/>
              <a:defRPr sz="2000"/>
            </a:lvl4pPr>
            <a:lvl5pPr marL="1827829" indent="0">
              <a:buNone/>
              <a:defRPr sz="2000"/>
            </a:lvl5pPr>
            <a:lvl6pPr marL="2284787" indent="0">
              <a:buNone/>
              <a:defRPr sz="2000"/>
            </a:lvl6pPr>
            <a:lvl7pPr marL="2741743" indent="0">
              <a:buNone/>
              <a:defRPr sz="2000"/>
            </a:lvl7pPr>
            <a:lvl8pPr marL="3198702" indent="0">
              <a:buNone/>
              <a:defRPr sz="2000"/>
            </a:lvl8pPr>
            <a:lvl9pPr marL="36556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5" indent="0">
              <a:buNone/>
              <a:defRPr sz="1000"/>
            </a:lvl3pPr>
            <a:lvl4pPr marL="1370871" indent="0">
              <a:buNone/>
              <a:defRPr sz="900"/>
            </a:lvl4pPr>
            <a:lvl5pPr marL="1827829" indent="0">
              <a:buNone/>
              <a:defRPr sz="900"/>
            </a:lvl5pPr>
            <a:lvl6pPr marL="2284787" indent="0">
              <a:buNone/>
              <a:defRPr sz="900"/>
            </a:lvl6pPr>
            <a:lvl7pPr marL="2741743" indent="0">
              <a:buNone/>
              <a:defRPr sz="900"/>
            </a:lvl7pPr>
            <a:lvl8pPr marL="3198702" indent="0">
              <a:buNone/>
              <a:defRPr sz="900"/>
            </a:lvl8pPr>
            <a:lvl9pPr marL="36556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6B28E-F09F-496C-A41C-F73F3129DC8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7AB83-BC8E-4956-9DE7-E05EDEE23A5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8998-D909-4913-B039-1B36AB56057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F83-3A56-4E36-B51B-D00272204F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323C2-9769-44AC-B961-A4408729303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A7AC5-D6CC-43E5-A151-A9965EF3D1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810CE-7767-4554-9D1A-24609BB3421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8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6A39-3EF3-428A-B20E-0A7209F9477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B0EA-510C-486F-82E2-980CE62881D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F039-DFB7-4F11-AA9A-D3EB569E634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theme" Target="../theme/theme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46" y="6165850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8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18" indent="-34271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55" indent="-285599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393" indent="-22847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50" indent="-22847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09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266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24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181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139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1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9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7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3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2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2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962DB43-26DC-4890-845F-EE3B6166435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431" r:id="rId1"/>
    <p:sldLayoutId id="2147486432" r:id="rId2"/>
    <p:sldLayoutId id="2147486433" r:id="rId3"/>
    <p:sldLayoutId id="2147486434" r:id="rId4"/>
    <p:sldLayoutId id="2147486435" r:id="rId5"/>
    <p:sldLayoutId id="2147486436" r:id="rId6"/>
    <p:sldLayoutId id="2147486437" r:id="rId7"/>
    <p:sldLayoutId id="2147486438" r:id="rId8"/>
    <p:sldLayoutId id="2147486439" r:id="rId9"/>
    <p:sldLayoutId id="2147486440" r:id="rId10"/>
    <p:sldLayoutId id="2147486441" r:id="rId11"/>
    <p:sldLayoutId id="21474864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962DB43-26DC-4890-845F-EE3B6166435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444" r:id="rId1"/>
    <p:sldLayoutId id="2147486445" r:id="rId2"/>
    <p:sldLayoutId id="2147486446" r:id="rId3"/>
    <p:sldLayoutId id="2147486447" r:id="rId4"/>
    <p:sldLayoutId id="2147486448" r:id="rId5"/>
    <p:sldLayoutId id="2147486449" r:id="rId6"/>
    <p:sldLayoutId id="2147486450" r:id="rId7"/>
    <p:sldLayoutId id="2147486451" r:id="rId8"/>
    <p:sldLayoutId id="2147486452" r:id="rId9"/>
    <p:sldLayoutId id="2147486453" r:id="rId10"/>
    <p:sldLayoutId id="2147486454" r:id="rId11"/>
    <p:sldLayoutId id="21474864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962DB43-26DC-4890-845F-EE3B6166435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457" r:id="rId1"/>
    <p:sldLayoutId id="2147486458" r:id="rId2"/>
    <p:sldLayoutId id="2147486459" r:id="rId3"/>
    <p:sldLayoutId id="2147486460" r:id="rId4"/>
    <p:sldLayoutId id="2147486461" r:id="rId5"/>
    <p:sldLayoutId id="2147486462" r:id="rId6"/>
    <p:sldLayoutId id="2147486463" r:id="rId7"/>
    <p:sldLayoutId id="2147486464" r:id="rId8"/>
    <p:sldLayoutId id="2147486465" r:id="rId9"/>
    <p:sldLayoutId id="2147486466" r:id="rId10"/>
    <p:sldLayoutId id="2147486467" r:id="rId11"/>
    <p:sldLayoutId id="21474864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962DB43-26DC-4890-845F-EE3B6166435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470" r:id="rId1"/>
    <p:sldLayoutId id="2147486471" r:id="rId2"/>
    <p:sldLayoutId id="2147486472" r:id="rId3"/>
    <p:sldLayoutId id="2147486473" r:id="rId4"/>
    <p:sldLayoutId id="2147486474" r:id="rId5"/>
    <p:sldLayoutId id="2147486475" r:id="rId6"/>
    <p:sldLayoutId id="2147486476" r:id="rId7"/>
    <p:sldLayoutId id="2147486477" r:id="rId8"/>
    <p:sldLayoutId id="2147486478" r:id="rId9"/>
    <p:sldLayoutId id="2147486479" r:id="rId10"/>
    <p:sldLayoutId id="2147486480" r:id="rId11"/>
    <p:sldLayoutId id="21474864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B973D86-D800-4282-9255-234E8AF9627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495" r:id="rId1"/>
    <p:sldLayoutId id="2147486496" r:id="rId2"/>
    <p:sldLayoutId id="2147486497" r:id="rId3"/>
    <p:sldLayoutId id="2147486498" r:id="rId4"/>
    <p:sldLayoutId id="2147486499" r:id="rId5"/>
    <p:sldLayoutId id="2147486500" r:id="rId6"/>
    <p:sldLayoutId id="2147486501" r:id="rId7"/>
    <p:sldLayoutId id="2147486502" r:id="rId8"/>
    <p:sldLayoutId id="2147486503" r:id="rId9"/>
    <p:sldLayoutId id="2147486504" r:id="rId10"/>
    <p:sldLayoutId id="2147486505" r:id="rId11"/>
    <p:sldLayoutId id="21474865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nner-ble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073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6C48DD96-721A-47B5-A0FB-97F65392730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18" r:id="rId1"/>
    <p:sldLayoutId id="2147486619" r:id="rId2"/>
    <p:sldLayoutId id="2147486620" r:id="rId3"/>
    <p:sldLayoutId id="2147486621" r:id="rId4"/>
    <p:sldLayoutId id="2147486622" r:id="rId5"/>
    <p:sldLayoutId id="2147486623" r:id="rId6"/>
    <p:sldLayoutId id="2147486624" r:id="rId7"/>
    <p:sldLayoutId id="2147486625" r:id="rId8"/>
    <p:sldLayoutId id="2147486626" r:id="rId9"/>
    <p:sldLayoutId id="2147486627" r:id="rId10"/>
    <p:sldLayoutId id="214748662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Placeholder 1"/>
          <p:cNvSpPr>
            <a:spLocks noGrp="1"/>
          </p:cNvSpPr>
          <p:nvPr>
            <p:ph type="title"/>
          </p:nvPr>
        </p:nvSpPr>
        <p:spPr bwMode="auto">
          <a:xfrm>
            <a:off x="1785938" y="142879"/>
            <a:ext cx="6286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478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" name="Picture 2" descr="\\CERN\dfs\Workspaces\w\Wuensch\Photographs, logo\artwork\CLIC logos\CLIC-Logo-Color-BB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4577" t="12706" r="12437" b="14308"/>
          <a:stretch>
            <a:fillRect/>
          </a:stretch>
        </p:blipFill>
        <p:spPr bwMode="auto">
          <a:xfrm>
            <a:off x="0" y="0"/>
            <a:ext cx="90805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0374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95" r:id="rId1"/>
    <p:sldLayoutId id="2147486696" r:id="rId2"/>
    <p:sldLayoutId id="2147486697" r:id="rId3"/>
    <p:sldLayoutId id="2147486698" r:id="rId4"/>
    <p:sldLayoutId id="2147486699" r:id="rId5"/>
    <p:sldLayoutId id="2147486700" r:id="rId6"/>
    <p:sldLayoutId id="2147486701" r:id="rId7"/>
    <p:sldLayoutId id="2147486702" r:id="rId8"/>
    <p:sldLayoutId id="2147486703" r:id="rId9"/>
    <p:sldLayoutId id="2147486704" r:id="rId10"/>
    <p:sldLayoutId id="2147486705" r:id="rId11"/>
    <p:sldLayoutId id="2147486706" r:id="rId12"/>
    <p:sldLayoutId id="2147486707" r:id="rId13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Placeholder 1"/>
          <p:cNvSpPr>
            <a:spLocks noGrp="1"/>
          </p:cNvSpPr>
          <p:nvPr>
            <p:ph type="title"/>
          </p:nvPr>
        </p:nvSpPr>
        <p:spPr bwMode="auto">
          <a:xfrm>
            <a:off x="1785938" y="142879"/>
            <a:ext cx="6286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01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478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" name="Picture 2" descr="\\CERN\dfs\Workspaces\w\Wuensch\Photographs, logo\artwork\CLIC logos\CLIC-Logo-Color-BB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4577" t="12706" r="12437" b="14308"/>
          <a:stretch>
            <a:fillRect/>
          </a:stretch>
        </p:blipFill>
        <p:spPr bwMode="auto">
          <a:xfrm>
            <a:off x="0" y="0"/>
            <a:ext cx="90805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09" r:id="rId1"/>
    <p:sldLayoutId id="2147486710" r:id="rId2"/>
    <p:sldLayoutId id="2147486711" r:id="rId3"/>
    <p:sldLayoutId id="2147486712" r:id="rId4"/>
    <p:sldLayoutId id="2147486713" r:id="rId5"/>
    <p:sldLayoutId id="2147486714" r:id="rId6"/>
    <p:sldLayoutId id="2147486715" r:id="rId7"/>
    <p:sldLayoutId id="2147486716" r:id="rId8"/>
    <p:sldLayoutId id="2147486717" r:id="rId9"/>
    <p:sldLayoutId id="2147486718" r:id="rId10"/>
    <p:sldLayoutId id="2147486719" r:id="rId11"/>
    <p:sldLayoutId id="2147486720" r:id="rId12"/>
    <p:sldLayoutId id="214748672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Calibri"/>
          <a:ea typeface="+mj-ea"/>
          <a:cs typeface="Calibri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99"/>
          </a:solidFill>
          <a:latin typeface="Calibri"/>
          <a:ea typeface="+mn-ea"/>
          <a:cs typeface="Calibri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Calibri"/>
          <a:cs typeface="Calibri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99"/>
          </a:solidFill>
          <a:latin typeface="Calibri"/>
          <a:cs typeface="Calibri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Calibri"/>
          <a:cs typeface="Calibri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Calibri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de-DE" b="1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99200"/>
            <a:ext cx="8529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 anchor="ctr"/>
          <a:lstStyle/>
          <a:p>
            <a:r>
              <a:rPr lang="en-GB" sz="900" b="1">
                <a:solidFill>
                  <a:srgbClr val="808080"/>
                </a:solidFill>
                <a:ea typeface="ＭＳ Ｐゴシック" pitchFamily="-112" charset="-128"/>
              </a:rPr>
              <a:t>Joachim Mnich  </a:t>
            </a:r>
            <a:r>
              <a:rPr lang="en-GB" sz="900">
                <a:solidFill>
                  <a:srgbClr val="808080"/>
                </a:solidFill>
                <a:ea typeface="ＭＳ Ｐゴシック" pitchFamily="-112" charset="-128"/>
              </a:rPr>
              <a:t>|  DESY  Scientific Council           		          		                            May 16,  2010  |  </a:t>
            </a:r>
            <a:r>
              <a:rPr lang="en-GB" sz="900" b="1">
                <a:solidFill>
                  <a:srgbClr val="808080"/>
                </a:solidFill>
                <a:ea typeface="ＭＳ Ｐゴシック" pitchFamily="-112" charset="-128"/>
              </a:rPr>
              <a:t>Seite </a:t>
            </a:r>
            <a:fld id="{800BC2F4-3657-4151-B57E-E23C905F4193}" type="slidenum">
              <a:rPr lang="en-GB" sz="900" b="1">
                <a:solidFill>
                  <a:srgbClr val="808080"/>
                </a:solidFill>
                <a:ea typeface="ＭＳ Ｐゴシック" pitchFamily="-112" charset="-128"/>
              </a:rPr>
              <a:pPr/>
              <a:t>‹#›</a:t>
            </a:fld>
            <a:endParaRPr lang="en-GB" sz="900" b="1">
              <a:solidFill>
                <a:srgbClr val="808080"/>
              </a:solidFill>
              <a:ea typeface="ＭＳ Ｐゴシック" pitchFamily="-112" charset="-128"/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2" cstate="print"/>
          <a:srcRect l="-9424" t="-7854" r="-18587" b="-12566"/>
          <a:stretch>
            <a:fillRect/>
          </a:stretch>
        </p:blipFill>
        <p:spPr bwMode="auto">
          <a:xfrm>
            <a:off x="8035925" y="6127750"/>
            <a:ext cx="7762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" charset="0"/>
        <a:buChar char="&gt;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772400" cy="990600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effectLst/>
              </a:defRPr>
            </a:lvl1pPr>
          </a:lstStyle>
          <a:p>
            <a:pPr eaLnBrk="0" hangingPunct="0">
              <a:defRPr/>
            </a:pPr>
            <a:fld id="{29B1099E-627F-6F44-8F3D-F0C10159656A}" type="slidenum">
              <a:rPr lang="en-US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65" r:id="rId1"/>
    <p:sldLayoutId id="2147486766" r:id="rId2"/>
    <p:sldLayoutId id="2147486767" r:id="rId3"/>
    <p:sldLayoutId id="2147486768" r:id="rId4"/>
    <p:sldLayoutId id="2147486769" r:id="rId5"/>
    <p:sldLayoutId id="2147486770" r:id="rId6"/>
    <p:sldLayoutId id="2147486771" r:id="rId7"/>
    <p:sldLayoutId id="2147486772" r:id="rId8"/>
    <p:sldLayoutId id="2147486773" r:id="rId9"/>
    <p:sldLayoutId id="2147486774" r:id="rId10"/>
    <p:sldLayoutId id="2147486775" r:id="rId11"/>
    <p:sldLayoutId id="2147486776" r:id="rId12"/>
    <p:sldLayoutId id="214748677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46" y="6165850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8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18" indent="-34271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55" indent="-285599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393" indent="-22847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50" indent="-22847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09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266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24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181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139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1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9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7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3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2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2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772400" cy="990600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effectLst/>
              </a:defRPr>
            </a:lvl1pPr>
          </a:lstStyle>
          <a:p>
            <a:pPr eaLnBrk="0" hangingPunct="0">
              <a:defRPr/>
            </a:pPr>
            <a:fld id="{29B1099E-627F-6F44-8F3D-F0C10159656A}" type="slidenum">
              <a:rPr lang="en-US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3" r:id="rId1"/>
    <p:sldLayoutId id="2147486794" r:id="rId2"/>
    <p:sldLayoutId id="2147486795" r:id="rId3"/>
    <p:sldLayoutId id="2147486796" r:id="rId4"/>
    <p:sldLayoutId id="2147486797" r:id="rId5"/>
    <p:sldLayoutId id="2147486798" r:id="rId6"/>
    <p:sldLayoutId id="2147486799" r:id="rId7"/>
    <p:sldLayoutId id="2147486800" r:id="rId8"/>
    <p:sldLayoutId id="2147486801" r:id="rId9"/>
    <p:sldLayoutId id="2147486802" r:id="rId10"/>
    <p:sldLayoutId id="2147486803" r:id="rId11"/>
    <p:sldLayoutId id="2147486804" r:id="rId12"/>
    <p:sldLayoutId id="214748680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772400" cy="990600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effectLst/>
              </a:defRPr>
            </a:lvl1pPr>
          </a:lstStyle>
          <a:p>
            <a:pPr eaLnBrk="0" hangingPunct="0">
              <a:defRPr/>
            </a:pPr>
            <a:fld id="{29B1099E-627F-6F44-8F3D-F0C10159656A}" type="slidenum">
              <a:rPr lang="en-US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7" r:id="rId1"/>
    <p:sldLayoutId id="2147486808" r:id="rId2"/>
    <p:sldLayoutId id="2147486809" r:id="rId3"/>
    <p:sldLayoutId id="2147486810" r:id="rId4"/>
    <p:sldLayoutId id="2147486811" r:id="rId5"/>
    <p:sldLayoutId id="2147486812" r:id="rId6"/>
    <p:sldLayoutId id="2147486813" r:id="rId7"/>
    <p:sldLayoutId id="2147486814" r:id="rId8"/>
    <p:sldLayoutId id="2147486815" r:id="rId9"/>
    <p:sldLayoutId id="2147486816" r:id="rId10"/>
    <p:sldLayoutId id="2147486817" r:id="rId11"/>
    <p:sldLayoutId id="2147486818" r:id="rId12"/>
    <p:sldLayoutId id="214748681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46" y="6165850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8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18" indent="-34271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55" indent="-28559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393" indent="-22847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50" indent="-22847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09" indent="-22847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266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24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181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139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1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9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7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3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2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2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41" y="6165850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 anchor="ctr"/>
          <a:lstStyle/>
          <a:p>
            <a:pPr eaLnBrk="0" hangingPunct="0">
              <a:defRPr/>
            </a:pPr>
            <a:endParaRPr lang="en-GB" sz="2400" dirty="0">
              <a:solidFill>
                <a:srgbClr val="2B519A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31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2B519A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2B519A"/>
                </a:solidFill>
              </a:defRPr>
            </a:lvl1pPr>
          </a:lstStyle>
          <a:p>
            <a:fld id="{917F6AEB-532F-48EF-BC1F-97AEEB3F7973}" type="slidenum">
              <a:rPr lang="en-GB" smtClean="0">
                <a:ea typeface="ＭＳ Ｐゴシック" charset="-128"/>
              </a:rPr>
              <a:pPr/>
              <a:t>‹#›</a:t>
            </a:fld>
            <a:endParaRPr lang="en-GB" smtClean="0">
              <a:ea typeface="ＭＳ Ｐゴシック" charset="-128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 anchor="ctr"/>
          <a:lstStyle/>
          <a:p>
            <a:pPr algn="ctr" eaLnBrk="0" hangingPunct="0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 sz="2400" dirty="0">
              <a:solidFill>
                <a:srgbClr val="2B519A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100" y="974728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50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 anchor="ctr"/>
          <a:lstStyle/>
          <a:p>
            <a:pPr algn="ctr" eaLnBrk="0" hangingPunct="0">
              <a:defRPr/>
            </a:pPr>
            <a:endParaRPr lang="en-GB" sz="2400" dirty="0">
              <a:solidFill>
                <a:srgbClr val="2B519A"/>
              </a:solidFill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91410" tIns="45706" rIns="91410" bIns="45706" anchor="ctr"/>
          <a:lstStyle/>
          <a:p>
            <a:pPr eaLnBrk="0" hangingPunct="0">
              <a:defRPr/>
            </a:pPr>
            <a:endParaRPr lang="en-GB" sz="2400" dirty="0">
              <a:solidFill>
                <a:srgbClr val="2B519A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94" y="644578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5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3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6" y="6583414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66"/>
              </a:buClr>
            </a:pPr>
            <a:r>
              <a:rPr lang="en-GB" sz="1200" dirty="0" smtClean="0">
                <a:solidFill>
                  <a:srgbClr val="2B519A"/>
                </a:solidFill>
                <a:ea typeface="ＭＳ Ｐゴシック" charset="-128"/>
              </a:rPr>
              <a:t>EGEE-III INFSO-RI-222667</a:t>
            </a:r>
            <a:endParaRPr lang="en-GB" sz="800" dirty="0" smtClean="0">
              <a:solidFill>
                <a:srgbClr val="2B519A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31757" name="Picture 17" descr="eg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6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059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116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174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231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  <a:ea typeface="ＭＳ Ｐゴシック" charset="-128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charset="2"/>
        <a:buChar char="§"/>
        <a:defRPr sz="1900">
          <a:solidFill>
            <a:srgbClr val="00338F"/>
          </a:solidFill>
          <a:latin typeface="+mn-lt"/>
          <a:ea typeface="ＭＳ Ｐゴシック" charset="-128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  <a:ea typeface="ＭＳ Ｐゴシック" charset="-128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  <a:ea typeface="ＭＳ Ｐゴシック" charset="-128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Placeholder 1"/>
          <p:cNvSpPr>
            <a:spLocks noGrp="1"/>
          </p:cNvSpPr>
          <p:nvPr>
            <p:ph type="title"/>
          </p:nvPr>
        </p:nvSpPr>
        <p:spPr bwMode="auto">
          <a:xfrm>
            <a:off x="1785938" y="142919"/>
            <a:ext cx="6286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478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" name="Picture 2" descr="\\CERN\dfs\Workspaces\w\Wuensch\Photographs, logo\artwork\CLIC logos\CLIC-Logo-Color-BB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4577" t="12706" r="12437" b="14308"/>
          <a:stretch>
            <a:fillRect/>
          </a:stretch>
        </p:blipFill>
        <p:spPr bwMode="auto">
          <a:xfrm>
            <a:off x="1" y="5"/>
            <a:ext cx="90805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  <p:sldLayoutId id="2147485551" r:id="rId2"/>
    <p:sldLayoutId id="2147485552" r:id="rId3"/>
    <p:sldLayoutId id="2147485553" r:id="rId4"/>
    <p:sldLayoutId id="2147485554" r:id="rId5"/>
    <p:sldLayoutId id="2147485555" r:id="rId6"/>
    <p:sldLayoutId id="2147485556" r:id="rId7"/>
    <p:sldLayoutId id="2147485557" r:id="rId8"/>
    <p:sldLayoutId id="2147485558" r:id="rId9"/>
    <p:sldLayoutId id="2147485559" r:id="rId10"/>
    <p:sldLayoutId id="2147485560" r:id="rId11"/>
    <p:sldLayoutId id="2147485561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Narrow" pitchFamily="34" charset="0"/>
        </a:defRPr>
      </a:lvl9pPr>
    </p:titleStyle>
    <p:bodyStyle>
      <a:lvl1pPr marL="342793" indent="-34279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719" indent="-28566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2pPr>
      <a:lvl3pPr marL="1142646" indent="-22852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99"/>
          </a:solidFill>
          <a:latin typeface="+mn-lt"/>
        </a:defRPr>
      </a:lvl3pPr>
      <a:lvl4pPr marL="1599702" indent="-228529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</a:defRPr>
      </a:lvl4pPr>
      <a:lvl5pPr marL="2056760" indent="-228529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38" y="6165850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1" r:id="rId1"/>
    <p:sldLayoutId id="2147485682" r:id="rId2"/>
    <p:sldLayoutId id="2147485683" r:id="rId3"/>
    <p:sldLayoutId id="2147485684" r:id="rId4"/>
    <p:sldLayoutId id="2147485685" r:id="rId5"/>
    <p:sldLayoutId id="2147485686" r:id="rId6"/>
    <p:sldLayoutId id="2147485687" r:id="rId7"/>
    <p:sldLayoutId id="2147485688" r:id="rId8"/>
    <p:sldLayoutId id="2147485689" r:id="rId9"/>
    <p:sldLayoutId id="2147485690" r:id="rId10"/>
    <p:sldLayoutId id="2147485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8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207" indent="-34120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133" indent="-28407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057" indent="-22694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115" indent="-22694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174" indent="-22694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266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24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181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139" indent="-2284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1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9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7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3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2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2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43" y="6165850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0" r:id="rId1"/>
    <p:sldLayoutId id="2147486151" r:id="rId2"/>
    <p:sldLayoutId id="2147486152" r:id="rId3"/>
    <p:sldLayoutId id="2147486153" r:id="rId4"/>
    <p:sldLayoutId id="2147486154" r:id="rId5"/>
    <p:sldLayoutId id="2147486155" r:id="rId6"/>
    <p:sldLayoutId id="2147486156" r:id="rId7"/>
    <p:sldLayoutId id="2147486157" r:id="rId8"/>
    <p:sldLayoutId id="2147486158" r:id="rId9"/>
    <p:sldLayoutId id="2147486159" r:id="rId10"/>
    <p:sldLayoutId id="21474861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5" indent="-342825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6" indent="-28568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9" indent="-2285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8" indent="-2285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47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46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7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96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de-DE" b="1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80" y="977900"/>
            <a:ext cx="8520113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99200"/>
            <a:ext cx="8529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 anchor="ctr"/>
          <a:lstStyle/>
          <a:p>
            <a:r>
              <a:rPr lang="en-GB" sz="900" b="1">
                <a:solidFill>
                  <a:srgbClr val="808080"/>
                </a:solidFill>
              </a:rPr>
              <a:t>Joachim Mnich  </a:t>
            </a:r>
            <a:r>
              <a:rPr lang="en-GB" sz="900">
                <a:solidFill>
                  <a:srgbClr val="808080"/>
                </a:solidFill>
              </a:rPr>
              <a:t>|  DESY  Scientific Council           		          		                            May 16,  2010  |  </a:t>
            </a:r>
            <a:r>
              <a:rPr lang="en-GB" sz="900" b="1">
                <a:solidFill>
                  <a:srgbClr val="808080"/>
                </a:solidFill>
              </a:rPr>
              <a:t>Seite </a:t>
            </a:r>
            <a:fld id="{800BC2F4-3657-4151-B57E-E23C905F4193}" type="slidenum">
              <a:rPr lang="en-GB" sz="900" b="1">
                <a:solidFill>
                  <a:srgbClr val="808080"/>
                </a:solidFill>
              </a:rPr>
              <a:pPr/>
              <a:t>‹#›</a:t>
            </a:fld>
            <a:endParaRPr lang="en-GB" sz="900" b="1">
              <a:solidFill>
                <a:srgbClr val="808080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 cstate="print"/>
          <a:srcRect l="-9424" t="-7854" r="-18587" b="-12566"/>
          <a:stretch>
            <a:fillRect/>
          </a:stretch>
        </p:blipFill>
        <p:spPr bwMode="auto">
          <a:xfrm>
            <a:off x="8035925" y="6127750"/>
            <a:ext cx="7762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48" r:id="rId1"/>
    <p:sldLayoutId id="2147486349" r:id="rId2"/>
    <p:sldLayoutId id="2147486350" r:id="rId3"/>
    <p:sldLayoutId id="2147486351" r:id="rId4"/>
    <p:sldLayoutId id="2147486352" r:id="rId5"/>
    <p:sldLayoutId id="2147486353" r:id="rId6"/>
    <p:sldLayoutId id="2147486354" r:id="rId7"/>
    <p:sldLayoutId id="2147486355" r:id="rId8"/>
    <p:sldLayoutId id="2147486356" r:id="rId9"/>
    <p:sldLayoutId id="2147486357" r:id="rId10"/>
    <p:sldLayoutId id="214748635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" charset="0"/>
        <a:buChar char="&gt;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8D-FCB0-477D-82D3-62143F2DA8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50626" name="Picture 2" descr="TevatronImpact: A symposium celebrating extraordinary contributions to science, technology &amp; socie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1338731"/>
          </a:xfrm>
          <a:prstGeom prst="rect">
            <a:avLst/>
          </a:prstGeom>
          <a:noFill/>
        </p:spPr>
      </p:pic>
      <p:pic>
        <p:nvPicPr>
          <p:cNvPr id="1050628" name="Picture 4" descr="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3810000" cy="30384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2800" y="1905000"/>
            <a:ext cx="55354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On the Large </a:t>
            </a:r>
            <a:r>
              <a:rPr lang="en-US" sz="3200" dirty="0" err="1" smtClean="0"/>
              <a:t>Hadron</a:t>
            </a:r>
            <a:r>
              <a:rPr lang="en-US" sz="3200" dirty="0" smtClean="0"/>
              <a:t> Collider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             - Collider</a:t>
            </a:r>
          </a:p>
          <a:p>
            <a:endParaRPr lang="en-US" sz="3200" dirty="0" smtClean="0"/>
          </a:p>
          <a:p>
            <a:r>
              <a:rPr lang="en-US" sz="3200" dirty="0" smtClean="0"/>
              <a:t>             - Experiments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324649"/>
            <a:ext cx="9144000" cy="369283"/>
          </a:xfrm>
          <a:prstGeom prst="rect">
            <a:avLst/>
          </a:prstGeom>
          <a:solidFill>
            <a:srgbClr val="002060"/>
          </a:solidFill>
        </p:spPr>
        <p:txBody>
          <a:bodyPr wrap="square" lIns="91390" tIns="45696" rIns="91390" bIns="45696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</a:rPr>
              <a:t>R.-D. Heuer, CERN		                                             </a:t>
            </a:r>
            <a:r>
              <a:rPr lang="en-US" dirty="0" err="1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</a:rPr>
              <a:t>Fermilab</a:t>
            </a:r>
            <a:r>
              <a:rPr lang="en-US" dirty="0" smtClean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</a:rPr>
              <a:t>, June11, 2012</a:t>
            </a:r>
            <a:endParaRPr lang="en-US" dirty="0">
              <a:solidFill>
                <a:srgbClr val="FFFFFF"/>
              </a:solidFill>
              <a:latin typeface="Arial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143000" y="914400"/>
            <a:ext cx="7032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Moving magnet current leads (almost everywhere)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8229600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to</a:t>
            </a:r>
            <a:r>
              <a:rPr 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. . . 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LHC Experiments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9630" b="2592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533400" y="1828800"/>
            <a:ext cx="3241675" cy="1727200"/>
            <a:chOff x="336" y="1072"/>
            <a:chExt cx="2042" cy="1088"/>
          </a:xfrm>
        </p:grpSpPr>
        <p:sp>
          <p:nvSpPr>
            <p:cNvPr id="8" name="Line 70"/>
            <p:cNvSpPr>
              <a:spLocks noChangeShapeType="1"/>
            </p:cNvSpPr>
            <p:nvPr/>
          </p:nvSpPr>
          <p:spPr bwMode="auto">
            <a:xfrm flipV="1">
              <a:off x="1968" y="1269"/>
              <a:ext cx="364" cy="8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 dirty="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</a:endParaRPr>
            </a:p>
          </p:txBody>
        </p:sp>
        <p:sp>
          <p:nvSpPr>
            <p:cNvPr id="9" name="Line 71"/>
            <p:cNvSpPr>
              <a:spLocks noChangeShapeType="1"/>
            </p:cNvSpPr>
            <p:nvPr/>
          </p:nvSpPr>
          <p:spPr bwMode="auto">
            <a:xfrm>
              <a:off x="1968" y="1104"/>
              <a:ext cx="336" cy="16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 dirty="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</a:endParaRPr>
            </a:p>
          </p:txBody>
        </p:sp>
        <p:sp>
          <p:nvSpPr>
            <p:cNvPr id="10" name="Oval 72"/>
            <p:cNvSpPr>
              <a:spLocks noChangeArrowheads="1"/>
            </p:cNvSpPr>
            <p:nvPr/>
          </p:nvSpPr>
          <p:spPr bwMode="auto">
            <a:xfrm>
              <a:off x="2285" y="1251"/>
              <a:ext cx="9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</a:endParaRPr>
            </a:p>
          </p:txBody>
        </p:sp>
        <p:pic>
          <p:nvPicPr>
            <p:cNvPr id="11" name="Picture 73" descr="bul-pho-2007-07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1072"/>
              <a:ext cx="1632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74"/>
            <p:cNvSpPr txBox="1">
              <a:spLocks noChangeArrowheads="1"/>
            </p:cNvSpPr>
            <p:nvPr/>
          </p:nvSpPr>
          <p:spPr bwMode="auto">
            <a:xfrm>
              <a:off x="1536" y="1072"/>
              <a:ext cx="4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de-CH" dirty="0">
                  <a:solidFill>
                    <a:srgbClr val="EAEAEA"/>
                  </a:solidFill>
                  <a:latin typeface="Century Gothic" pitchFamily="-112" charset="0"/>
                  <a:ea typeface="ＭＳ Ｐゴシック" pitchFamily="-112" charset="-128"/>
                </a:rPr>
                <a:t>CMS</a:t>
              </a:r>
              <a:endParaRPr lang="de-CH" sz="2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2" charset="0"/>
                <a:ea typeface="ＭＳ Ｐゴシック" pitchFamily="-112" charset="-128"/>
              </a:endParaRPr>
            </a:p>
          </p:txBody>
        </p: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6826250" y="1828800"/>
            <a:ext cx="2317750" cy="1978025"/>
            <a:chOff x="4224" y="1084"/>
            <a:chExt cx="1460" cy="1246"/>
          </a:xfrm>
        </p:grpSpPr>
        <p:grpSp>
          <p:nvGrpSpPr>
            <p:cNvPr id="14" name="Group 82"/>
            <p:cNvGrpSpPr>
              <a:grpSpLocks/>
            </p:cNvGrpSpPr>
            <p:nvPr/>
          </p:nvGrpSpPr>
          <p:grpSpPr bwMode="auto">
            <a:xfrm>
              <a:off x="4224" y="1104"/>
              <a:ext cx="1364" cy="1226"/>
              <a:chOff x="4224" y="1104"/>
              <a:chExt cx="1364" cy="1226"/>
            </a:xfrm>
          </p:grpSpPr>
          <p:sp>
            <p:nvSpPr>
              <p:cNvPr id="17" name="Oval 83"/>
              <p:cNvSpPr>
                <a:spLocks noChangeArrowheads="1"/>
              </p:cNvSpPr>
              <p:nvPr/>
            </p:nvSpPr>
            <p:spPr bwMode="auto">
              <a:xfrm>
                <a:off x="4977" y="2274"/>
                <a:ext cx="7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rgbClr val="000000"/>
                  </a:solidFill>
                  <a:latin typeface="Arial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18" name="Line 84"/>
              <p:cNvSpPr>
                <a:spLocks noChangeShapeType="1"/>
              </p:cNvSpPr>
              <p:nvPr/>
            </p:nvSpPr>
            <p:spPr bwMode="auto">
              <a:xfrm>
                <a:off x="4272" y="1968"/>
                <a:ext cx="743" cy="3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dirty="0">
                  <a:solidFill>
                    <a:srgbClr val="000000"/>
                  </a:solidFill>
                  <a:latin typeface="Arial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19" name="Line 85"/>
              <p:cNvSpPr>
                <a:spLocks noChangeShapeType="1"/>
              </p:cNvSpPr>
              <p:nvPr/>
            </p:nvSpPr>
            <p:spPr bwMode="auto">
              <a:xfrm flipH="1">
                <a:off x="5015" y="1968"/>
                <a:ext cx="553" cy="3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dirty="0">
                  <a:solidFill>
                    <a:srgbClr val="000000"/>
                  </a:solidFill>
                  <a:latin typeface="Arial" pitchFamily="-112" charset="0"/>
                  <a:ea typeface="ＭＳ Ｐゴシック" pitchFamily="-112" charset="-128"/>
                </a:endParaRPr>
              </a:p>
            </p:txBody>
          </p:sp>
          <p:pic>
            <p:nvPicPr>
              <p:cNvPr id="20" name="Picture 86" descr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24" y="1104"/>
                <a:ext cx="1364" cy="8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Rectangle 87"/>
            <p:cNvSpPr>
              <a:spLocks noChangeArrowheads="1"/>
            </p:cNvSpPr>
            <p:nvPr/>
          </p:nvSpPr>
          <p:spPr bwMode="auto">
            <a:xfrm>
              <a:off x="5208" y="1104"/>
              <a:ext cx="384" cy="192"/>
            </a:xfrm>
            <a:prstGeom prst="rect">
              <a:avLst/>
            </a:prstGeom>
            <a:gradFill rotWithShape="0">
              <a:gsLst>
                <a:gs pos="0">
                  <a:srgbClr val="C89A09"/>
                </a:gs>
                <a:gs pos="100000">
                  <a:srgbClr val="D3D90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</a:endParaRPr>
            </a:p>
          </p:txBody>
        </p:sp>
        <p:sp>
          <p:nvSpPr>
            <p:cNvPr id="16" name="Text Box 88"/>
            <p:cNvSpPr txBox="1">
              <a:spLocks noChangeArrowheads="1"/>
            </p:cNvSpPr>
            <p:nvPr/>
          </p:nvSpPr>
          <p:spPr bwMode="auto">
            <a:xfrm>
              <a:off x="5184" y="1084"/>
              <a:ext cx="5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de-CH" dirty="0">
                  <a:solidFill>
                    <a:srgbClr val="000000"/>
                  </a:solidFill>
                  <a:latin typeface="Century Gothic" pitchFamily="-112" charset="0"/>
                  <a:ea typeface="ＭＳ Ｐゴシック" pitchFamily="-112" charset="-128"/>
                </a:rPr>
                <a:t>LHCb</a:t>
              </a:r>
              <a:endParaRPr lang="de-CH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2" charset="0"/>
                <a:ea typeface="ＭＳ Ｐゴシック" pitchFamily="-112" charset="-128"/>
              </a:endParaRPr>
            </a:p>
          </p:txBody>
        </p:sp>
      </p:grpSp>
      <p:grpSp>
        <p:nvGrpSpPr>
          <p:cNvPr id="21" name="Group 75"/>
          <p:cNvGrpSpPr>
            <a:grpSpLocks/>
          </p:cNvGrpSpPr>
          <p:nvPr/>
        </p:nvGrpSpPr>
        <p:grpSpPr bwMode="auto">
          <a:xfrm>
            <a:off x="152400" y="4572000"/>
            <a:ext cx="2286000" cy="1462088"/>
            <a:chOff x="96" y="2824"/>
            <a:chExt cx="1440" cy="921"/>
          </a:xfrm>
        </p:grpSpPr>
        <p:sp>
          <p:nvSpPr>
            <p:cNvPr id="22" name="Oval 76"/>
            <p:cNvSpPr>
              <a:spLocks noChangeArrowheads="1"/>
            </p:cNvSpPr>
            <p:nvPr/>
          </p:nvSpPr>
          <p:spPr bwMode="auto">
            <a:xfrm>
              <a:off x="1452" y="3199"/>
              <a:ext cx="84" cy="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</a:endParaRPr>
            </a:p>
          </p:txBody>
        </p:sp>
        <p:sp>
          <p:nvSpPr>
            <p:cNvPr id="23" name="Line 77"/>
            <p:cNvSpPr>
              <a:spLocks noChangeShapeType="1"/>
            </p:cNvSpPr>
            <p:nvPr/>
          </p:nvSpPr>
          <p:spPr bwMode="auto">
            <a:xfrm>
              <a:off x="1326" y="2832"/>
              <a:ext cx="168" cy="32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 dirty="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</a:endParaRPr>
            </a:p>
          </p:txBody>
        </p:sp>
        <p:sp>
          <p:nvSpPr>
            <p:cNvPr id="24" name="Line 78"/>
            <p:cNvSpPr>
              <a:spLocks noChangeShapeType="1"/>
            </p:cNvSpPr>
            <p:nvPr/>
          </p:nvSpPr>
          <p:spPr bwMode="auto">
            <a:xfrm flipV="1">
              <a:off x="1344" y="3203"/>
              <a:ext cx="150" cy="54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 dirty="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</a:endParaRPr>
            </a:p>
          </p:txBody>
        </p:sp>
        <p:pic>
          <p:nvPicPr>
            <p:cNvPr id="25" name="Picture 79" descr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" y="2832"/>
              <a:ext cx="1232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687" y="2824"/>
              <a:ext cx="5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de-CH" dirty="0">
                  <a:solidFill>
                    <a:srgbClr val="EAEAEA"/>
                  </a:solidFill>
                  <a:latin typeface="Century Gothic" pitchFamily="-112" charset="0"/>
                  <a:ea typeface="ＭＳ Ｐゴシック" pitchFamily="-112" charset="-128"/>
                </a:rPr>
                <a:t>ALICE</a:t>
              </a:r>
              <a:endParaRPr lang="de-CH" sz="2000" dirty="0">
                <a:solidFill>
                  <a:srgbClr val="EAEAEA"/>
                </a:solidFill>
                <a:latin typeface="Tahoma" pitchFamily="-112" charset="0"/>
                <a:ea typeface="ＭＳ Ｐゴシック" pitchFamily="-112" charset="-128"/>
              </a:endParaRPr>
            </a:p>
          </p:txBody>
        </p:sp>
      </p:grpSp>
      <p:grpSp>
        <p:nvGrpSpPr>
          <p:cNvPr id="27" name="Group 89"/>
          <p:cNvGrpSpPr>
            <a:grpSpLocks/>
          </p:cNvGrpSpPr>
          <p:nvPr/>
        </p:nvGrpSpPr>
        <p:grpSpPr bwMode="auto">
          <a:xfrm>
            <a:off x="5791200" y="4876800"/>
            <a:ext cx="3200403" cy="1728789"/>
            <a:chOff x="3600" y="2976"/>
            <a:chExt cx="2016" cy="1089"/>
          </a:xfrm>
        </p:grpSpPr>
        <p:grpSp>
          <p:nvGrpSpPr>
            <p:cNvPr id="28" name="Group 90"/>
            <p:cNvGrpSpPr>
              <a:grpSpLocks/>
            </p:cNvGrpSpPr>
            <p:nvPr/>
          </p:nvGrpSpPr>
          <p:grpSpPr bwMode="auto">
            <a:xfrm>
              <a:off x="3600" y="2976"/>
              <a:ext cx="1920" cy="1063"/>
              <a:chOff x="3600" y="2976"/>
              <a:chExt cx="1920" cy="1063"/>
            </a:xfrm>
          </p:grpSpPr>
          <p:sp>
            <p:nvSpPr>
              <p:cNvPr id="31" name="Oval 91"/>
              <p:cNvSpPr>
                <a:spLocks noChangeArrowheads="1"/>
              </p:cNvSpPr>
              <p:nvPr/>
            </p:nvSpPr>
            <p:spPr bwMode="auto">
              <a:xfrm>
                <a:off x="3600" y="3247"/>
                <a:ext cx="75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rgbClr val="000000"/>
                  </a:solidFill>
                  <a:latin typeface="Arial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32" name="Line 92"/>
              <p:cNvSpPr>
                <a:spLocks noChangeShapeType="1"/>
              </p:cNvSpPr>
              <p:nvPr/>
            </p:nvSpPr>
            <p:spPr bwMode="auto">
              <a:xfrm flipV="1">
                <a:off x="3638" y="2976"/>
                <a:ext cx="298" cy="27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dirty="0">
                  <a:solidFill>
                    <a:srgbClr val="000000"/>
                  </a:solidFill>
                  <a:latin typeface="Arial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33" name="Line 93"/>
              <p:cNvSpPr>
                <a:spLocks noChangeShapeType="1"/>
              </p:cNvSpPr>
              <p:nvPr/>
            </p:nvSpPr>
            <p:spPr bwMode="auto">
              <a:xfrm>
                <a:off x="3638" y="3286"/>
                <a:ext cx="250" cy="7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dirty="0">
                  <a:solidFill>
                    <a:srgbClr val="000000"/>
                  </a:solidFill>
                  <a:latin typeface="Arial" pitchFamily="-112" charset="0"/>
                  <a:ea typeface="ＭＳ Ｐゴシック" pitchFamily="-112" charset="-128"/>
                </a:endParaRPr>
              </a:p>
            </p:txBody>
          </p:sp>
          <p:pic>
            <p:nvPicPr>
              <p:cNvPr id="34" name="Picture 94" descr="0511013_0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88" y="2976"/>
                <a:ext cx="1632" cy="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" name="Rectangle 95"/>
            <p:cNvSpPr>
              <a:spLocks noChangeArrowheads="1"/>
            </p:cNvSpPr>
            <p:nvPr/>
          </p:nvSpPr>
          <p:spPr bwMode="auto">
            <a:xfrm>
              <a:off x="5130" y="3846"/>
              <a:ext cx="384" cy="19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</a:endParaRPr>
            </a:p>
          </p:txBody>
        </p:sp>
        <p:sp>
          <p:nvSpPr>
            <p:cNvPr id="30" name="Text Box 96"/>
            <p:cNvSpPr txBox="1">
              <a:spLocks noChangeArrowheads="1"/>
            </p:cNvSpPr>
            <p:nvPr/>
          </p:nvSpPr>
          <p:spPr bwMode="auto">
            <a:xfrm>
              <a:off x="5082" y="3832"/>
              <a:ext cx="5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de-CH" dirty="0">
                  <a:solidFill>
                    <a:srgbClr val="003366"/>
                  </a:solidFill>
                  <a:latin typeface="Century Gothic" pitchFamily="-112" charset="0"/>
                  <a:ea typeface="ＭＳ Ｐゴシック" pitchFamily="-112" charset="-128"/>
                </a:rPr>
                <a:t>ATLAS</a:t>
              </a:r>
            </a:p>
          </p:txBody>
        </p:sp>
      </p:grpSp>
      <p:pic>
        <p:nvPicPr>
          <p:cNvPr id="35" name="Picture 42" descr="0510028_03-A4-at-144-dpi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4657" y="4648281"/>
            <a:ext cx="29479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971800" y="4800600"/>
            <a:ext cx="1297110" cy="144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0" rIns="91420" bIns="4571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en-GB" dirty="0" smtClean="0">
              <a:solidFill>
                <a:srgbClr val="FFFFFF"/>
              </a:solidFill>
              <a:latin typeface="Arial" pitchFamily="-112" charset="0"/>
              <a:ea typeface="ＭＳ Ｐゴシック" pitchFamily="-112" charset="-128"/>
            </a:endParaRPr>
          </a:p>
          <a:p>
            <a:pPr algn="ctr" eaLnBrk="0" hangingPunct="0">
              <a:lnSpc>
                <a:spcPct val="90000"/>
              </a:lnSpc>
            </a:pPr>
            <a:endParaRPr lang="en-GB" sz="2000" dirty="0" smtClean="0">
              <a:solidFill>
                <a:srgbClr val="FFFFFF"/>
              </a:solidFill>
              <a:latin typeface="Arial" pitchFamily="-112" charset="0"/>
              <a:ea typeface="ＭＳ Ｐゴシック" pitchFamily="-112" charset="-128"/>
            </a:endParaRPr>
          </a:p>
          <a:p>
            <a:pPr eaLnBrk="0" hangingPunct="0">
              <a:lnSpc>
                <a:spcPct val="90000"/>
              </a:lnSpc>
            </a:pPr>
            <a:r>
              <a:rPr lang="en-GB" sz="2000" b="1" dirty="0" smtClean="0">
                <a:solidFill>
                  <a:srgbClr val="FFFF00"/>
                </a:solidFill>
                <a:latin typeface="Arial" pitchFamily="-112" charset="0"/>
                <a:ea typeface="ＭＳ Ｐゴシック" pitchFamily="-112" charset="-128"/>
              </a:rPr>
              <a:t>TOTEM </a:t>
            </a:r>
          </a:p>
          <a:p>
            <a:pPr eaLnBrk="0" hangingPunct="0">
              <a:lnSpc>
                <a:spcPct val="90000"/>
              </a:lnSpc>
            </a:pPr>
            <a:r>
              <a:rPr lang="en-GB" sz="2000" b="1" dirty="0" err="1" smtClean="0">
                <a:solidFill>
                  <a:srgbClr val="FFFF00"/>
                </a:solidFill>
                <a:latin typeface="Arial" pitchFamily="-112" charset="0"/>
                <a:ea typeface="ＭＳ Ｐゴシック" pitchFamily="-112" charset="-128"/>
              </a:rPr>
              <a:t>LHCf</a:t>
            </a:r>
            <a:endParaRPr lang="en-GB" sz="2000" b="1" dirty="0" smtClean="0">
              <a:solidFill>
                <a:srgbClr val="FFFF00"/>
              </a:solidFill>
              <a:latin typeface="Arial" pitchFamily="-112" charset="0"/>
              <a:ea typeface="ＭＳ Ｐゴシック" pitchFamily="-112" charset="-128"/>
            </a:endParaRPr>
          </a:p>
          <a:p>
            <a:pPr eaLnBrk="0" hangingPunct="0">
              <a:lnSpc>
                <a:spcPct val="90000"/>
              </a:lnSpc>
            </a:pPr>
            <a:r>
              <a:rPr lang="en-GB" sz="2000" b="1" dirty="0" smtClean="0">
                <a:solidFill>
                  <a:srgbClr val="FFFF00"/>
                </a:solidFill>
                <a:latin typeface="Arial" pitchFamily="-112" charset="0"/>
                <a:ea typeface="ＭＳ Ｐゴシック" pitchFamily="-112" charset="-128"/>
              </a:rPr>
              <a:t>MOEDAL</a:t>
            </a:r>
            <a:endParaRPr lang="en-GB" sz="2000" b="1" dirty="0">
              <a:solidFill>
                <a:srgbClr val="FFFF00"/>
              </a:solidFill>
              <a:latin typeface="Aria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6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BF4E-2249-4235-A346-70A05B9F1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52400"/>
            <a:ext cx="4121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en-US" sz="4000" b="1" dirty="0" smtClean="0">
                <a:solidFill>
                  <a:srgbClr val="FFFF00"/>
                </a:solidFill>
              </a:rPr>
              <a:t>General Remark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670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 smtClean="0"/>
              <a:t>The </a:t>
            </a:r>
            <a:r>
              <a:rPr lang="en-US" sz="3200" dirty="0" err="1" smtClean="0"/>
              <a:t>Tevatron</a:t>
            </a:r>
            <a:r>
              <a:rPr lang="en-US" sz="3200" dirty="0" smtClean="0"/>
              <a:t> experiments faced a very similar </a:t>
            </a:r>
            <a:r>
              <a:rPr lang="en-US" sz="3200" dirty="0" err="1" smtClean="0"/>
              <a:t>hadronic</a:t>
            </a:r>
            <a:r>
              <a:rPr lang="en-US" sz="3200" dirty="0" smtClean="0"/>
              <a:t> environment</a:t>
            </a:r>
          </a:p>
          <a:p>
            <a:pPr eaLnBrk="1" hangingPunct="1"/>
            <a:r>
              <a:rPr lang="en-US" sz="3200" dirty="0" smtClean="0"/>
              <a:t>although at lower energies</a:t>
            </a:r>
          </a:p>
          <a:p>
            <a:pPr eaLnBrk="1" hangingPunct="1"/>
            <a:endParaRPr lang="en-US" sz="3200" dirty="0" smtClean="0"/>
          </a:p>
          <a:p>
            <a:pPr lvl="1" eaLnBrk="1" hangingPunct="1"/>
            <a:r>
              <a:rPr lang="en-US" sz="2800" dirty="0" smtClean="0">
                <a:solidFill>
                  <a:srgbClr val="22228B"/>
                </a:solidFill>
              </a:rPr>
              <a:t>(But keep in mind that the early CDF and D0 years were also heavily influenced by the CERN-SPS experiments, UA1 and UA2)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018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  <a:ea typeface="ＭＳ Ｐゴシック" charset="0"/>
              </a:rPr>
              <a:t> </a:t>
            </a: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  <a:ea typeface="ＭＳ Ｐゴシック" charset="0"/>
            </a:endParaRPr>
          </a:p>
        </p:txBody>
      </p:sp>
      <p:pic>
        <p:nvPicPr>
          <p:cNvPr id="2" name="Picture 1" descr="jet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1384"/>
            <a:ext cx="8686797" cy="5789984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31840" y="548680"/>
            <a:ext cx="5956980" cy="707886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4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1.96 </a:t>
            </a:r>
            <a:r>
              <a:rPr lang="en-US" sz="4000" dirty="0" err="1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TeV</a:t>
            </a:r>
            <a:r>
              <a:rPr lang="en-US" sz="4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  = 1 </a:t>
            </a:r>
            <a:r>
              <a:rPr lang="en-US" sz="4000" dirty="0" err="1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Tevatron</a:t>
            </a:r>
            <a:r>
              <a:rPr lang="en-US" sz="4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 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224" y="44624"/>
            <a:ext cx="7073120" cy="369332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Di-jet event recorded by ATLAS on 9 April 2012 at √s=8 </a:t>
            </a:r>
            <a:r>
              <a:rPr lang="en-US" dirty="0" err="1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TeV</a:t>
            </a:r>
            <a:endParaRPr lang="en-US" dirty="0" smtClean="0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518" y="692696"/>
            <a:ext cx="176329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Leading jet </a:t>
            </a:r>
            <a:r>
              <a:rPr lang="en-US" dirty="0" err="1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p</a:t>
            </a:r>
            <a:r>
              <a:rPr lang="en-US" baseline="-25000" dirty="0" err="1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T</a:t>
            </a:r>
            <a:endParaRPr lang="en-US" dirty="0" smtClean="0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984" y="6453336"/>
            <a:ext cx="351891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 err="1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p</a:t>
            </a:r>
            <a:r>
              <a:rPr lang="en-US" sz="1400" baseline="-25000" dirty="0" err="1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T</a:t>
            </a:r>
            <a:r>
              <a:rPr lang="en-US" sz="1400" dirty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j,j</a:t>
            </a:r>
            <a:r>
              <a:rPr lang="en-US" sz="14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)= 1.96, 1.65 </a:t>
            </a:r>
            <a:r>
              <a:rPr lang="en-US" sz="1400" dirty="0" err="1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TeV</a:t>
            </a:r>
            <a:r>
              <a:rPr lang="en-US" sz="14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, M (</a:t>
            </a:r>
            <a:r>
              <a:rPr lang="en-US" sz="1400" dirty="0" err="1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jj</a:t>
            </a:r>
            <a:r>
              <a:rPr lang="en-US" sz="14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) = 3.6 </a:t>
            </a:r>
            <a:r>
              <a:rPr lang="en-US" sz="1400" dirty="0" err="1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TeV</a:t>
            </a:r>
            <a:endParaRPr lang="en-US" sz="1400" dirty="0" smtClean="0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20272" y="4221088"/>
            <a:ext cx="936104" cy="720080"/>
          </a:xfrm>
          <a:prstGeom prst="ellipse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6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1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BF4E-2249-4235-A346-70A05B9F1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2400"/>
            <a:ext cx="796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FFFF00"/>
                </a:solidFill>
              </a:rPr>
              <a:t>Hardware and Analysis Techniqu</a:t>
            </a:r>
            <a:r>
              <a:rPr lang="en-US" sz="4000" b="1" dirty="0" smtClean="0">
                <a:solidFill>
                  <a:srgbClr val="FFFF00"/>
                </a:solidFill>
              </a:rPr>
              <a:t>es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20040" marR="0" lvl="0" indent="-33832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 1 CDF demonstrated that very good tracking can make up for deficiencies in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calorimetry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allow many new physics topics to be breached</a:t>
            </a:r>
          </a:p>
          <a:p>
            <a:pPr marL="557784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Especially as a result of silicon detectors</a:t>
            </a:r>
          </a:p>
          <a:p>
            <a:pPr marL="557784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tagging was widely developed and used at the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Tevatron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57784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smtClean="0">
                <a:latin typeface="+mn-lt"/>
              </a:rPr>
              <a:t>    </a:t>
            </a:r>
            <a:r>
              <a:rPr lang="en-US" sz="2800" kern="0" dirty="0" smtClean="0">
                <a:latin typeface="+mn-lt"/>
                <a:sym typeface="Wingdings" pitchFamily="2" charset="2"/>
              </a:rPr>
              <a:t> precision B-physics at </a:t>
            </a:r>
            <a:r>
              <a:rPr lang="en-US" sz="2800" kern="0" dirty="0" err="1" smtClean="0">
                <a:latin typeface="+mn-lt"/>
                <a:sym typeface="Wingdings" pitchFamily="2" charset="2"/>
              </a:rPr>
              <a:t>hadron</a:t>
            </a:r>
            <a:r>
              <a:rPr lang="en-US" sz="2800" kern="0" dirty="0" smtClean="0">
                <a:latin typeface="+mn-lt"/>
                <a:sym typeface="Wingdings" pitchFamily="2" charset="2"/>
              </a:rPr>
              <a:t> colliders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57784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top physics techniques and analysis techniques in general</a:t>
            </a:r>
          </a:p>
          <a:p>
            <a:pPr marL="320040" marR="0" lvl="0" indent="-33832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 2 CDF and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Dzero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detectors were very relevant to the LHC because they were a step up in complexity and of course operated in a similar environment</a:t>
            </a:r>
          </a:p>
          <a:p>
            <a:pPr marL="557784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things were learned from Run 2</a:t>
            </a:r>
          </a:p>
          <a:p>
            <a:pPr marL="722376" marR="0" lvl="2" indent="-22851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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in terms of what to do and what not to do</a:t>
            </a:r>
          </a:p>
          <a:p>
            <a:pPr marL="557784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Silicon tracking and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vertexing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 taken to a new level at the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Tevatron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0018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BF4E-2249-4235-A346-70A05B9F1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52400"/>
            <a:ext cx="736624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FFFF00"/>
                </a:solidFill>
              </a:rPr>
              <a:t>Trigger and Analysis Techniques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143000"/>
            <a:ext cx="8534400" cy="533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entire triggering concept 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collider environment comes from the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Tevatron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(and earlier machines)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Tevatron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 has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pioneered SVT but also out-of-time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triggers (for slow-moving or long-lived particles)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importance of the MVA techniques.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Tevatron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 was the first to capitalize on the new qualitative break-through offered by modern computing: an ability to train MVA methods on large samples of data and MC and use it instead of the matrix element approach (also pioneered by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Tevatron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), which often only is possible at leading order.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These techniques were used to find single-top production at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Tevatron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; they are likely to play crucial role in the Higgs discovery at the LHC.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importance of combination of multiple channels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For the Higgs search,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Tevatron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 demonstrated that adding a large number of relatively insensitive channels does help the overall sensitivity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018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BF4E-2249-4235-A346-70A05B9F1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52400"/>
            <a:ext cx="406604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FFFF00"/>
                </a:solidFill>
              </a:rPr>
              <a:t>Physics Analyses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990600"/>
            <a:ext cx="8686800" cy="556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Methods innovated at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Tevatron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carried over to LHC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Ingenious methods of overcoming constraints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+mn-lt"/>
                <a:cs typeface="+mn-cs"/>
              </a:rPr>
              <a:t>   Example – Jet energy scale (JES) uncertainty dominated top mass uncertainty-&gt; use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+mn-lt"/>
                <a:cs typeface="+mn-cs"/>
              </a:rPr>
              <a:t>hadronic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+mn-lt"/>
                <a:cs typeface="+mn-cs"/>
              </a:rPr>
              <a:t> W inside top events themselves to calibrate JES. Simultaneous fit to JES and Top mass allows high precision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Tevatron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showed that one can do extremely high precision measurement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+mn-lt"/>
                <a:cs typeface="+mn-cs"/>
              </a:rPr>
              <a:t>E.g. recent W mass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s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+mn-lt"/>
                <a:cs typeface="+mn-cs"/>
              </a:rPr>
              <a:t>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+mn-lt"/>
                <a:cs typeface="+mn-cs"/>
              </a:rPr>
              <a:t>~16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+mn-lt"/>
                <a:cs typeface="+mn-cs"/>
              </a:rPr>
              <a:t>MeV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8B"/>
                </a:solidFill>
                <a:effectLst/>
                <a:uLnTx/>
                <a:uFillTx/>
                <a:latin typeface="+mn-lt"/>
                <a:cs typeface="+mn-cs"/>
              </a:rPr>
              <a:t> !</a:t>
            </a:r>
          </a:p>
        </p:txBody>
      </p:sp>
    </p:spTree>
    <p:extLst>
      <p:ext uri="{BB962C8B-B14F-4D97-AF65-F5344CB8AC3E}">
        <p14:creationId xmlns="" xmlns:p14="http://schemas.microsoft.com/office/powerpoint/2010/main" val="10018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  <a:ea typeface="ＭＳ Ｐゴシック" charset="0"/>
              </a:rPr>
              <a:t> </a:t>
            </a: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661248"/>
            <a:ext cx="8166018" cy="707886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2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It will be hard, even with the LHC statistics, to compete with the </a:t>
            </a:r>
          </a:p>
          <a:p>
            <a:pPr eaLnBrk="0" hangingPunct="0"/>
            <a:r>
              <a:rPr lang="en-US" sz="2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superb precision (~16 MeV !) obtained in the W mass measurement.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59632" y="476672"/>
            <a:ext cx="4873395" cy="4816679"/>
            <a:chOff x="1259632" y="476672"/>
            <a:chExt cx="4873395" cy="4816679"/>
          </a:xfrm>
        </p:grpSpPr>
        <p:pic>
          <p:nvPicPr>
            <p:cNvPr id="6" name="Picture 5" descr="mW_combined_0512.png"/>
            <p:cNvPicPr preferRelativeResize="0"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632" y="476672"/>
              <a:ext cx="4873395" cy="481667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1" name="Oval 10"/>
            <p:cNvSpPr/>
            <p:nvPr/>
          </p:nvSpPr>
          <p:spPr bwMode="auto">
            <a:xfrm>
              <a:off x="4644008" y="2636912"/>
              <a:ext cx="1368152" cy="576064"/>
            </a:xfrm>
            <a:prstGeom prst="ellips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16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527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  <a:ea typeface="ＭＳ Ｐゴシック" charset="0"/>
              </a:rPr>
              <a:t> </a:t>
            </a: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  <a:ea typeface="ＭＳ Ｐゴシック" charset="0"/>
            </a:endParaRPr>
          </a:p>
        </p:txBody>
      </p:sp>
      <p:pic>
        <p:nvPicPr>
          <p:cNvPr id="3" name="Picture 2" descr="Untitled 2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100142" cy="4958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1323439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M</a:t>
            </a:r>
            <a:r>
              <a:rPr lang="en-US" sz="2000" baseline="-25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W</a:t>
            </a:r>
            <a:r>
              <a:rPr lang="en-US" sz="2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 dominates the internal consistency tests of the Standard Model </a:t>
            </a:r>
            <a:r>
              <a:rPr lang="en-US" sz="2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  <a:sym typeface="Wingdings"/>
              </a:rPr>
              <a:t> </a:t>
            </a:r>
          </a:p>
          <a:p>
            <a:pPr eaLnBrk="0" hangingPunct="0"/>
            <a:r>
              <a:rPr lang="en-US" sz="2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  <a:sym typeface="Wingdings"/>
              </a:rPr>
              <a:t>the </a:t>
            </a:r>
            <a:r>
              <a:rPr lang="en-US" sz="2000" dirty="0" err="1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Tevatron</a:t>
            </a:r>
            <a:r>
              <a:rPr lang="en-US" sz="2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 measurement will contribute in a very significant way to the full picture still for a long time, i.e. until the LHC will improve on the M</a:t>
            </a:r>
            <a:r>
              <a:rPr lang="en-US" sz="2000" baseline="-25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W</a:t>
            </a:r>
            <a:r>
              <a:rPr lang="en-US" sz="20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 precision.  </a:t>
            </a:r>
          </a:p>
        </p:txBody>
      </p:sp>
      <p:cxnSp>
        <p:nvCxnSpPr>
          <p:cNvPr id="6" name="Curved Connector 5"/>
          <p:cNvCxnSpPr>
            <a:cxnSpLocks noChangeShapeType="1"/>
          </p:cNvCxnSpPr>
          <p:nvPr/>
        </p:nvCxnSpPr>
        <p:spPr bwMode="auto">
          <a:xfrm>
            <a:off x="2057400" y="1981200"/>
            <a:ext cx="1993900" cy="100806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dist="101600" dir="2700000" algn="tl" rotWithShape="0">
              <a:srgbClr val="808080">
                <a:alpha val="34999"/>
              </a:srgbClr>
            </a:outerShdw>
          </a:effectLst>
        </p:spPr>
      </p:cxnSp>
      <p:sp>
        <p:nvSpPr>
          <p:cNvPr id="7" name="TextBox 6"/>
          <p:cNvSpPr txBox="1"/>
          <p:nvPr/>
        </p:nvSpPr>
        <p:spPr>
          <a:xfrm>
            <a:off x="838200" y="1600200"/>
            <a:ext cx="3719288" cy="42037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495300" lvl="0" indent="-514350">
              <a:lnSpc>
                <a:spcPct val="80000"/>
              </a:lnSpc>
              <a:spcBef>
                <a:spcPts val="300"/>
              </a:spcBef>
              <a:buSzPct val="95000"/>
            </a:pPr>
            <a:r>
              <a:rPr lang="en-US" sz="2600" dirty="0" smtClean="0">
                <a:solidFill>
                  <a:srgbClr val="000000"/>
                </a:solidFill>
                <a:latin typeface="Corbel"/>
                <a:ea typeface="MS PGothic" pitchFamily="34" charset="-128"/>
              </a:rPr>
              <a:t>Colliders leave little space</a:t>
            </a:r>
            <a:endParaRPr lang="en-US" sz="2200" dirty="0" smtClean="0">
              <a:solidFill>
                <a:srgbClr val="000000"/>
              </a:solidFill>
              <a:latin typeface="Corbel"/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94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BF4E-2249-4235-A346-70A05B9F1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71746"/>
            <a:ext cx="9144000" cy="6001643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eaLnBrk="0" hangingPunct="0"/>
            <a:endParaRPr lang="en-US" sz="2100" u="sng" dirty="0" smtClean="0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  <a:p>
            <a:pPr eaLnBrk="0" hangingPunct="0"/>
            <a:endParaRPr lang="en-US" sz="2100" u="sng" dirty="0" smtClean="0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  <a:p>
            <a:pPr eaLnBrk="0" hangingPunct="0"/>
            <a:endParaRPr lang="en-US" sz="2100" u="sng" dirty="0" smtClean="0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  <a:p>
            <a:pPr eaLnBrk="0" hangingPunct="0"/>
            <a:endParaRPr lang="en-US" sz="2100" u="sng" dirty="0" smtClean="0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  <a:p>
            <a:pPr eaLnBrk="0" hangingPunct="0"/>
            <a:endParaRPr lang="en-US" sz="2100" u="sng" dirty="0" smtClean="0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  <a:p>
            <a:pPr eaLnBrk="0" hangingPunct="0"/>
            <a:endParaRPr lang="en-US" sz="2100" u="sng" dirty="0" smtClean="0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  <a:p>
            <a:pPr eaLnBrk="0" hangingPunct="0"/>
            <a:endParaRPr lang="en-US" sz="2100" u="sng" dirty="0" smtClean="0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  <a:p>
            <a:pPr eaLnBrk="0" hangingPunct="0"/>
            <a:endParaRPr lang="en-US" sz="2100" u="sng" dirty="0">
              <a:solidFill>
                <a:prstClr val="black"/>
              </a:solidFill>
              <a:latin typeface="Comic Sans MS" charset="0"/>
              <a:ea typeface="ＭＳ Ｐゴシック" charset="0"/>
            </a:endParaRPr>
          </a:p>
          <a:p>
            <a:pPr marL="342900" indent="-342900" eaLnBrk="0" hangingPunct="0">
              <a:buFont typeface="Wingdings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Comic Sans MS" charset="0"/>
                <a:ea typeface="ＭＳ Ｐゴシック" charset="0"/>
              </a:rPr>
              <a:t>The demonstration that a huge wealth of (superb) precision measurements can be made at hadron colliders</a:t>
            </a:r>
          </a:p>
          <a:p>
            <a:pPr marL="342900" indent="-342900" eaLnBrk="0" hangingPunct="0">
              <a:buFont typeface="Wingdings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Comic Sans MS" charset="0"/>
                <a:ea typeface="ＭＳ Ｐゴシック" charset="0"/>
              </a:rPr>
              <a:t>Advanced analysis techniques brought to full maturity. They allow tiny signals to be extracted from (often complex mixtures of) huge backgrounds, even for very small S/B (e.g. single top, potentially Higgs …) </a:t>
            </a:r>
          </a:p>
          <a:p>
            <a:pPr marL="342900" indent="-342900" eaLnBrk="0" hangingPunct="0">
              <a:buFont typeface="Wingdings" charset="2"/>
              <a:buChar char="q"/>
            </a:pPr>
            <a:r>
              <a:rPr lang="en-US" sz="2400" dirty="0" smtClean="0">
                <a:solidFill>
                  <a:srgbClr val="C00000"/>
                </a:solidFill>
                <a:latin typeface="Comic Sans MS" charset="0"/>
                <a:ea typeface="ＭＳ Ｐゴシック" charset="0"/>
              </a:rPr>
              <a:t>Huge gain in </a:t>
            </a:r>
            <a:r>
              <a:rPr lang="en-US" sz="2400" dirty="0">
                <a:solidFill>
                  <a:srgbClr val="C00000"/>
                </a:solidFill>
                <a:latin typeface="Comic Sans MS" charset="0"/>
                <a:ea typeface="ＭＳ Ｐゴシック" charset="0"/>
              </a:rPr>
              <a:t>sensitivity compared with </a:t>
            </a:r>
            <a:r>
              <a:rPr lang="en-US" sz="2400" dirty="0" smtClean="0">
                <a:solidFill>
                  <a:srgbClr val="C00000"/>
                </a:solidFill>
                <a:latin typeface="Comic Sans MS" charset="0"/>
                <a:ea typeface="ＭＳ Ｐゴシック" charset="0"/>
              </a:rPr>
              <a:t>expectation can </a:t>
            </a:r>
            <a:r>
              <a:rPr lang="en-US" sz="2400" dirty="0">
                <a:solidFill>
                  <a:srgbClr val="C00000"/>
                </a:solidFill>
                <a:latin typeface="Comic Sans MS" charset="0"/>
                <a:ea typeface="ＭＳ Ｐゴシック" charset="0"/>
              </a:rPr>
              <a:t>be </a:t>
            </a:r>
            <a:r>
              <a:rPr lang="en-US" sz="2400" dirty="0" smtClean="0">
                <a:solidFill>
                  <a:srgbClr val="C00000"/>
                </a:solidFill>
                <a:latin typeface="Comic Sans MS" charset="0"/>
                <a:ea typeface="ＭＳ Ｐゴシック" charset="0"/>
              </a:rPr>
              <a:t>achieved with data, painstaking experimental work, and a lot of ingenuity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28600"/>
            <a:ext cx="6990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200" b="1" dirty="0" err="1" smtClean="0">
                <a:solidFill>
                  <a:srgbClr val="FFFF00"/>
                </a:solidFill>
                <a:latin typeface="+mj-lt"/>
                <a:ea typeface="ＭＳ Ｐゴシック" charset="0"/>
              </a:rPr>
              <a:t>Tevatron’s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ea typeface="ＭＳ Ｐゴシック" charset="0"/>
              </a:rPr>
              <a:t> main legacy to the LHC</a:t>
            </a:r>
          </a:p>
        </p:txBody>
      </p:sp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051928" cy="2286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images-1.jpe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14400"/>
            <a:ext cx="3599180" cy="2416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 bwMode="auto">
          <a:xfrm>
            <a:off x="3962400" y="2133600"/>
            <a:ext cx="978408" cy="484632"/>
          </a:xfrm>
          <a:prstGeom prst="rightArrow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60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8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BF4E-2249-4235-A346-70A05B9F1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52400"/>
            <a:ext cx="639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en-US" sz="4000" b="1" dirty="0" smtClean="0">
                <a:solidFill>
                  <a:srgbClr val="FFFF00"/>
                </a:solidFill>
              </a:rPr>
              <a:t>BUT most importantly . .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68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/>
            <a:r>
              <a:rPr lang="en-US" sz="3200" dirty="0" smtClean="0">
                <a:solidFill>
                  <a:prstClr val="black"/>
                </a:solidFill>
                <a:latin typeface="+mn-lt"/>
                <a:ea typeface="ＭＳ Ｐゴシック" charset="0"/>
              </a:rPr>
              <a:t>The transfer of a huge amount of knowledge </a:t>
            </a:r>
          </a:p>
          <a:p>
            <a:pPr marL="342900" indent="-342900" eaLnBrk="0" hangingPunct="0"/>
            <a:r>
              <a:rPr lang="en-US" sz="3200" dirty="0" smtClean="0">
                <a:solidFill>
                  <a:prstClr val="black"/>
                </a:solidFill>
                <a:latin typeface="+mn-lt"/>
                <a:ea typeface="ＭＳ Ｐゴシック" charset="0"/>
              </a:rPr>
              <a:t>and experience through members of FNAL</a:t>
            </a:r>
          </a:p>
          <a:p>
            <a:pPr marL="342900" indent="-342900" eaLnBrk="0" hangingPunct="0"/>
            <a:r>
              <a:rPr lang="en-US" sz="3200" dirty="0" smtClean="0">
                <a:solidFill>
                  <a:prstClr val="black"/>
                </a:solidFill>
                <a:latin typeface="+mn-lt"/>
                <a:ea typeface="ＭＳ Ｐゴシック" charset="0"/>
              </a:rPr>
              <a:t>working on the accelerator </a:t>
            </a:r>
          </a:p>
          <a:p>
            <a:pPr marL="342900" indent="-342900" eaLnBrk="0" hangingPunct="0"/>
            <a:r>
              <a:rPr lang="en-US" sz="3200" dirty="0" smtClean="0">
                <a:solidFill>
                  <a:prstClr val="black"/>
                </a:solidFill>
                <a:latin typeface="+mn-lt"/>
                <a:ea typeface="ＭＳ Ｐゴシック" charset="0"/>
              </a:rPr>
              <a:t>and</a:t>
            </a:r>
          </a:p>
          <a:p>
            <a:pPr marL="342900" indent="-342900" eaLnBrk="0" hangingPunct="0"/>
            <a:r>
              <a:rPr lang="en-US" sz="3200" dirty="0" smtClean="0">
                <a:solidFill>
                  <a:prstClr val="black"/>
                </a:solidFill>
                <a:latin typeface="+mn-lt"/>
                <a:ea typeface="ＭＳ Ｐゴシック" charset="0"/>
              </a:rPr>
              <a:t>physicists from </a:t>
            </a:r>
            <a:r>
              <a:rPr lang="en-US" sz="3200" dirty="0" err="1" smtClean="0">
                <a:solidFill>
                  <a:prstClr val="black"/>
                </a:solidFill>
                <a:latin typeface="+mn-lt"/>
                <a:ea typeface="ＭＳ Ｐゴシック" charset="0"/>
              </a:rPr>
              <a:t>Tevatron</a:t>
            </a:r>
            <a:r>
              <a:rPr lang="en-US" sz="3200" dirty="0" smtClean="0">
                <a:solidFill>
                  <a:prstClr val="black"/>
                </a:solidFill>
                <a:latin typeface="+mn-lt"/>
                <a:ea typeface="ＭＳ Ｐゴシック" charset="0"/>
              </a:rPr>
              <a:t> experiments joining</a:t>
            </a:r>
          </a:p>
          <a:p>
            <a:pPr marL="342900" indent="-342900" eaLnBrk="0" hangingPunct="0"/>
            <a:r>
              <a:rPr lang="en-US" sz="3200" dirty="0" smtClean="0">
                <a:solidFill>
                  <a:prstClr val="black"/>
                </a:solidFill>
                <a:latin typeface="+mn-lt"/>
                <a:ea typeface="ＭＳ Ｐゴシック" charset="0"/>
              </a:rPr>
              <a:t>ATLAS and CMS    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953000"/>
            <a:ext cx="546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Competitive Collaboration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953000"/>
            <a:ext cx="546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Collaborative Competition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4953000"/>
            <a:ext cx="3507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Co-</a:t>
            </a:r>
            <a:r>
              <a:rPr lang="en-US" sz="4800" dirty="0" err="1" smtClean="0">
                <a:solidFill>
                  <a:srgbClr val="C00000"/>
                </a:solidFill>
              </a:rPr>
              <a:t>opetition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8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143000" y="914400"/>
            <a:ext cx="7032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Moving magnet current leads (almost everywhere)</a:t>
            </a:r>
          </a:p>
        </p:txBody>
      </p:sp>
      <p:pic>
        <p:nvPicPr>
          <p:cNvPr id="7" name="Picture 5" descr="11-0278-04D_E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933450"/>
            <a:ext cx="77978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0"/>
            <a:ext cx="5708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</a:rPr>
              <a:t>Energy Frontier Baton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6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474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412877"/>
            <a:ext cx="8591550" cy="1143000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Impact" pitchFamily="34" charset="0"/>
              </a:rPr>
              <a:t>Exciting Times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85476" name="Rectangle 4"/>
          <p:cNvSpPr>
            <a:spLocks noChangeArrowheads="1"/>
          </p:cNvSpPr>
          <p:nvPr/>
        </p:nvSpPr>
        <p:spPr bwMode="auto">
          <a:xfrm>
            <a:off x="1763724" y="3429055"/>
            <a:ext cx="73802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600" b="1" i="1" dirty="0" smtClean="0">
                <a:solidFill>
                  <a:srgbClr val="FFFF00"/>
                </a:solidFill>
              </a:rPr>
              <a:t>• Intensity frontier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200" b="1" i="1" dirty="0" smtClean="0">
                <a:solidFill>
                  <a:schemeClr val="bg1"/>
                </a:solidFill>
              </a:rPr>
              <a:t>e.g. large neutrino mixing angle Ɵ</a:t>
            </a:r>
            <a:r>
              <a:rPr lang="en-US" sz="3200" b="1" i="1" baseline="-25000" dirty="0" smtClean="0">
                <a:solidFill>
                  <a:schemeClr val="bg1"/>
                </a:solidFill>
              </a:rPr>
              <a:t>13</a:t>
            </a:r>
            <a:r>
              <a:rPr lang="en-US" sz="3200" b="1" i="1" dirty="0" smtClean="0">
                <a:solidFill>
                  <a:schemeClr val="bg1"/>
                </a:solidFill>
              </a:rPr>
              <a:t>      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600" b="1" i="1" dirty="0" smtClean="0">
                <a:solidFill>
                  <a:srgbClr val="FFFF00"/>
                </a:solidFill>
              </a:rPr>
              <a:t>• Energy frontier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200" b="1" i="1" dirty="0" smtClean="0">
                <a:solidFill>
                  <a:schemeClr val="bg1"/>
                </a:solidFill>
              </a:rPr>
              <a:t>e.g. Higgs around the corner ?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marL="609465" indent="-609465">
              <a:lnSpc>
                <a:spcPct val="90000"/>
              </a:lnSpc>
              <a:spcBef>
                <a:spcPct val="20000"/>
              </a:spcBef>
            </a:pP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1385477" name="Rectangle 5"/>
          <p:cNvSpPr>
            <a:spLocks noChangeArrowheads="1"/>
          </p:cNvSpPr>
          <p:nvPr/>
        </p:nvSpPr>
        <p:spPr bwMode="auto">
          <a:xfrm>
            <a:off x="250853" y="260350"/>
            <a:ext cx="3960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Today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8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8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474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412877"/>
            <a:ext cx="8591550" cy="1143000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Impact" pitchFamily="34" charset="0"/>
              </a:rPr>
              <a:t>Road beyond the Standard Model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85476" name="Rectangle 4"/>
          <p:cNvSpPr>
            <a:spLocks noChangeArrowheads="1"/>
          </p:cNvSpPr>
          <p:nvPr/>
        </p:nvSpPr>
        <p:spPr bwMode="auto">
          <a:xfrm>
            <a:off x="1763724" y="3429055"/>
            <a:ext cx="73802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600" i="1" dirty="0" smtClean="0">
                <a:solidFill>
                  <a:srgbClr val="FFFF00"/>
                </a:solidFill>
              </a:rPr>
              <a:t>   We are looking forward to 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600" i="1" dirty="0" smtClean="0">
                <a:solidFill>
                  <a:srgbClr val="FFFF00"/>
                </a:solidFill>
              </a:rPr>
              <a:t>   a long lasting continuation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600" i="1" dirty="0" smtClean="0">
                <a:solidFill>
                  <a:srgbClr val="FFFF00"/>
                </a:solidFill>
              </a:rPr>
              <a:t>   of the strong partnership 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600" i="1" dirty="0" smtClean="0">
                <a:solidFill>
                  <a:srgbClr val="FFFF00"/>
                </a:solidFill>
              </a:rPr>
              <a:t>   between FNAL and CERN</a:t>
            </a:r>
            <a:endParaRPr lang="en-US" sz="3200" i="1" dirty="0" smtClean="0">
              <a:solidFill>
                <a:schemeClr val="bg1"/>
              </a:solidFill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marL="609465" indent="-609465">
              <a:lnSpc>
                <a:spcPct val="90000"/>
              </a:lnSpc>
              <a:spcBef>
                <a:spcPct val="20000"/>
              </a:spcBef>
            </a:pP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1385477" name="Rectangle 5"/>
          <p:cNvSpPr>
            <a:spLocks noChangeArrowheads="1"/>
          </p:cNvSpPr>
          <p:nvPr/>
        </p:nvSpPr>
        <p:spPr bwMode="auto">
          <a:xfrm>
            <a:off x="250853" y="260350"/>
            <a:ext cx="3960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Tomorrow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971623">
            <a:off x="3070252" y="4796113"/>
            <a:ext cx="2895023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We need you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5476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5"/>
            <a:ext cx="9203166" cy="551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8229600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rom</a:t>
            </a:r>
            <a:r>
              <a:rPr lang="en-US" sz="4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. . .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Tevatron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267200" cy="282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56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143000" y="914400"/>
            <a:ext cx="7032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Moving magnet current leads (almost everywhere)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8229600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to</a:t>
            </a:r>
            <a:r>
              <a:rPr 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. . . LHC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9630" b="2592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2" descr="0510028_03-A4-at-144-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4657" y="4648281"/>
            <a:ext cx="29479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656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BF4E-2249-4235-A346-70A05B9F1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52400"/>
            <a:ext cx="4838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en-US" sz="4000" b="1" dirty="0" smtClean="0">
                <a:solidFill>
                  <a:srgbClr val="FFFF00"/>
                </a:solidFill>
              </a:rPr>
              <a:t>FNAL  </a:t>
            </a:r>
            <a:r>
              <a:rPr lang="en-US" sz="4000" b="1" dirty="0" smtClean="0">
                <a:solidFill>
                  <a:srgbClr val="FFFF00"/>
                </a:solidFill>
                <a:sym typeface="Wingdings" pitchFamily="2" charset="2"/>
              </a:rPr>
              <a:t>  CERN  (I)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295400"/>
            <a:ext cx="9144000" cy="137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prstClr val="black"/>
                </a:solidFill>
              </a:rPr>
              <a:t>Tevatron</a:t>
            </a:r>
            <a:r>
              <a:rPr lang="en-US" dirty="0" smtClean="0">
                <a:solidFill>
                  <a:prstClr val="black"/>
                </a:solidFill>
              </a:rPr>
              <a:t>  SC magnet technology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4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         </a:t>
            </a:r>
            <a:r>
              <a:rPr lang="en-US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4.5T SC Magnets</a:t>
            </a:r>
            <a:endParaRPr lang="en-US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dirty="0" smtClean="0">
              <a:solidFill>
                <a:prstClr val="black"/>
              </a:solidFill>
            </a:endParaRPr>
          </a:p>
        </p:txBody>
      </p:sp>
      <p:pic>
        <p:nvPicPr>
          <p:cNvPr id="7" name="Picture 3" descr="xsect_cropp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5715000" cy="40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18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838200"/>
            <a:ext cx="7376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2060"/>
                </a:solidFill>
              </a:rPr>
              <a:t>Tevatron</a:t>
            </a:r>
            <a:r>
              <a:rPr lang="en-US" b="1" dirty="0">
                <a:solidFill>
                  <a:srgbClr val="002060"/>
                </a:solidFill>
              </a:rPr>
              <a:t> paved the way for HERA, RHIC and LHC</a:t>
            </a:r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936625" y="152400"/>
            <a:ext cx="8207375" cy="6492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SC Magnets</a:t>
            </a:r>
          </a:p>
        </p:txBody>
      </p:sp>
      <p:pic>
        <p:nvPicPr>
          <p:cNvPr id="61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2160588"/>
            <a:ext cx="8888413" cy="3325812"/>
          </a:xfrm>
          <a:noFill/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1065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152400" y="54864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002060"/>
                </a:solidFill>
              </a:rPr>
              <a:t>warm iron small He-plant</a:t>
            </a: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2362200" y="5486400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002060"/>
                </a:solidFill>
              </a:rPr>
              <a:t>cold iron  </a:t>
            </a:r>
          </a:p>
          <a:p>
            <a:pPr algn="l" eaLnBrk="1" hangingPunct="1"/>
            <a:r>
              <a:rPr lang="en-US" sz="1600" dirty="0">
                <a:solidFill>
                  <a:srgbClr val="002060"/>
                </a:solidFill>
              </a:rPr>
              <a:t>Al collar</a:t>
            </a:r>
          </a:p>
        </p:txBody>
      </p:sp>
      <p:sp>
        <p:nvSpPr>
          <p:cNvPr id="6154" name="TextBox 7"/>
          <p:cNvSpPr txBox="1">
            <a:spLocks noChangeArrowheads="1"/>
          </p:cNvSpPr>
          <p:nvPr/>
        </p:nvSpPr>
        <p:spPr bwMode="auto">
          <a:xfrm>
            <a:off x="4724400" y="5486400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002060"/>
                </a:solidFill>
              </a:rPr>
              <a:t>simple &amp; </a:t>
            </a:r>
          </a:p>
          <a:p>
            <a:pPr algn="l" eaLnBrk="1" hangingPunct="1"/>
            <a:r>
              <a:rPr lang="en-US" sz="1600" dirty="0">
                <a:solidFill>
                  <a:srgbClr val="002060"/>
                </a:solidFill>
              </a:rPr>
              <a:t>cheap</a:t>
            </a:r>
          </a:p>
        </p:txBody>
      </p:sp>
      <p:sp>
        <p:nvSpPr>
          <p:cNvPr id="6155" name="TextBox 7"/>
          <p:cNvSpPr txBox="1">
            <a:spLocks noChangeArrowheads="1"/>
          </p:cNvSpPr>
          <p:nvPr/>
        </p:nvSpPr>
        <p:spPr bwMode="auto">
          <a:xfrm>
            <a:off x="7239000" y="5486400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002060"/>
                </a:solidFill>
              </a:rPr>
              <a:t>2K He </a:t>
            </a:r>
          </a:p>
          <a:p>
            <a:pPr algn="l" eaLnBrk="1" hangingPunct="1"/>
            <a:r>
              <a:rPr lang="en-US" sz="1600" dirty="0">
                <a:solidFill>
                  <a:srgbClr val="002060"/>
                </a:solidFill>
              </a:rPr>
              <a:t>two bores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28600" y="15240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4.5T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7543800" y="9144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8.3T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800600" y="15240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3.5T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362200" y="15240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5.3T</a:t>
            </a:r>
          </a:p>
        </p:txBody>
      </p:sp>
    </p:spTree>
    <p:extLst>
      <p:ext uri="{BB962C8B-B14F-4D97-AF65-F5344CB8AC3E}">
        <p14:creationId xmlns:p14="http://schemas.microsoft.com/office/powerpoint/2010/main" xmlns="" val="39473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BF4E-2249-4235-A346-70A05B9F1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52400"/>
            <a:ext cx="4838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en-US" sz="4000" b="1" dirty="0" smtClean="0">
                <a:solidFill>
                  <a:srgbClr val="FFFF00"/>
                </a:solidFill>
              </a:rPr>
              <a:t>FNAL  </a:t>
            </a:r>
            <a:r>
              <a:rPr lang="en-US" sz="4000" b="1" dirty="0" smtClean="0">
                <a:solidFill>
                  <a:srgbClr val="FFFF00"/>
                </a:solidFill>
                <a:sym typeface="Wingdings" pitchFamily="2" charset="2"/>
              </a:rPr>
              <a:t>  CERN  (I)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295400"/>
            <a:ext cx="91440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prstClr val="black"/>
                </a:solidFill>
              </a:rPr>
              <a:t>Tevatron</a:t>
            </a:r>
            <a:r>
              <a:rPr lang="en-US" dirty="0" smtClean="0">
                <a:solidFill>
                  <a:prstClr val="black"/>
                </a:solidFill>
              </a:rPr>
              <a:t>  SC magnet technology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Stochastic cooling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prstClr val="black"/>
                </a:solidFill>
              </a:rPr>
              <a:t>   (FNAL learnt and greatly advanced the method)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LHC magnets for the interaction region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prstClr val="black"/>
                </a:solidFill>
              </a:rPr>
              <a:t>   (important US contribution)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Technical help for LHC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          - during commissioning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          - during recovery in 2008/2009</a:t>
            </a:r>
          </a:p>
        </p:txBody>
      </p:sp>
    </p:spTree>
    <p:extLst>
      <p:ext uri="{BB962C8B-B14F-4D97-AF65-F5344CB8AC3E}">
        <p14:creationId xmlns="" xmlns:p14="http://schemas.microsoft.com/office/powerpoint/2010/main" val="10018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BF4E-2249-4235-A346-70A05B9F1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52400"/>
            <a:ext cx="4981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en-US" sz="4000" b="1" dirty="0" smtClean="0">
                <a:solidFill>
                  <a:srgbClr val="FFFF00"/>
                </a:solidFill>
              </a:rPr>
              <a:t>FNAL  </a:t>
            </a:r>
            <a:r>
              <a:rPr lang="en-US" sz="4000" b="1" dirty="0" smtClean="0">
                <a:solidFill>
                  <a:srgbClr val="FFFF00"/>
                </a:solidFill>
                <a:sym typeface="Wingdings" pitchFamily="2" charset="2"/>
              </a:rPr>
              <a:t>  CERN  (II)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676400"/>
            <a:ext cx="91440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Advances in Beam Physics/Technology: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TeV</a:t>
            </a:r>
            <a:r>
              <a:rPr lang="en-US" sz="2400" dirty="0" smtClean="0">
                <a:solidFill>
                  <a:srgbClr val="002060"/>
                </a:solidFill>
              </a:rPr>
              <a:t> experts’ participation in commissioning/beam studies (LARP teams)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Strong involvement in the </a:t>
            </a:r>
            <a:r>
              <a:rPr lang="en-US" sz="2400" dirty="0" smtClean="0">
                <a:solidFill>
                  <a:srgbClr val="C00000"/>
                </a:solidFill>
              </a:rPr>
              <a:t>upgrades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    (Nb</a:t>
            </a:r>
            <a:r>
              <a:rPr lang="en-US" sz="2400" baseline="-25000" dirty="0" smtClean="0">
                <a:solidFill>
                  <a:srgbClr val="002060"/>
                </a:solidFill>
              </a:rPr>
              <a:t>3</a:t>
            </a:r>
            <a:r>
              <a:rPr lang="en-US" sz="2400" dirty="0" smtClean="0">
                <a:solidFill>
                  <a:srgbClr val="002060"/>
                </a:solidFill>
              </a:rPr>
              <a:t>Sn magnets, Energy Deposition, optics, etc)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Beam-beam effects in hadron beam (SPS experience </a:t>
            </a:r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002060"/>
                </a:solidFill>
                <a:sym typeface="Wingdings" pitchFamily="2" charset="2"/>
              </a:rPr>
              <a:t>Tevatron</a:t>
            </a:r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 + studies + modeling tools  LHC)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Collimation ideas going to realization : hollow electron beams, bent crystals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8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5"/>
            <a:ext cx="9203166" cy="551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8229600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rom</a:t>
            </a:r>
            <a:r>
              <a:rPr lang="en-US" sz="4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. . .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Tevatron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Experiments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www-cdf.fnal.gov/cdfphotos/dcp_0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4572000" cy="3427591"/>
          </a:xfrm>
          <a:prstGeom prst="rect">
            <a:avLst/>
          </a:prstGeom>
          <a:noFill/>
        </p:spPr>
      </p:pic>
      <p:pic>
        <p:nvPicPr>
          <p:cNvPr id="5" name="Picture 4" descr="http://www-d0.fnal.gov/images/publ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743200"/>
            <a:ext cx="2714625" cy="368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56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B96"/>
        </a:solidFill>
        <a:ln w="9525" cap="flat" cmpd="sng" algn="ctr">
          <a:solidFill>
            <a:srgbClr val="800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80004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B96"/>
        </a:solidFill>
        <a:ln w="9525" cap="flat" cmpd="sng" algn="ctr">
          <a:solidFill>
            <a:srgbClr val="800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80004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B96"/>
        </a:solidFill>
        <a:ln w="9525" cap="flat" cmpd="sng" algn="ctr">
          <a:solidFill>
            <a:srgbClr val="800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80004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B96"/>
        </a:solidFill>
        <a:ln w="9525" cap="flat" cmpd="sng" algn="ctr">
          <a:solidFill>
            <a:srgbClr val="800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80004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8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B96"/>
        </a:solidFill>
        <a:ln w="9525" cap="flat" cmpd="sng" algn="ctr">
          <a:solidFill>
            <a:srgbClr val="800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80004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B96"/>
        </a:solidFill>
        <a:ln w="9525" cap="flat" cmpd="sng" algn="ctr">
          <a:solidFill>
            <a:srgbClr val="800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80004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9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B96"/>
        </a:solidFill>
        <a:ln w="9525" cap="flat" cmpd="sng" algn="ctr">
          <a:solidFill>
            <a:srgbClr val="800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80004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B96"/>
        </a:solidFill>
        <a:ln w="9525" cap="flat" cmpd="sng" algn="ctr">
          <a:solidFill>
            <a:srgbClr val="800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80004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0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B96"/>
        </a:solidFill>
        <a:ln w="9525" cap="flat" cmpd="sng" algn="ctr">
          <a:solidFill>
            <a:srgbClr val="800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80004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B96"/>
        </a:solidFill>
        <a:ln w="9525" cap="flat" cmpd="sng" algn="ctr">
          <a:solidFill>
            <a:srgbClr val="800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80004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CERN F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rn-n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cern-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n-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n-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n-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n-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n-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n-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n-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n-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n-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n-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n-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template">
  <a:themeElements>
    <a:clrScheme name="template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template">
  <a:themeElements>
    <a:clrScheme name="template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DESY_Vortrag_3-1">
  <a:themeElements>
    <a:clrScheme name="2_DESY_Vortrag_3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1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Default Design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1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7_Default Design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1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SY_Vortrag_3-1">
  <a:themeElements>
    <a:clrScheme name="2_DESY_Vortrag_3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TemplatePresCERN</Template>
  <TotalTime>4050</TotalTime>
  <Words>939</Words>
  <Application>Microsoft Office PowerPoint</Application>
  <PresentationFormat>On-screen Show (4:3)</PresentationFormat>
  <Paragraphs>162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1_Default Design</vt:lpstr>
      <vt:lpstr>2_Default Design</vt:lpstr>
      <vt:lpstr>15_Default Design</vt:lpstr>
      <vt:lpstr>4_Default Design</vt:lpstr>
      <vt:lpstr>3_EGEE_template</vt:lpstr>
      <vt:lpstr>template</vt:lpstr>
      <vt:lpstr>5_Default Design</vt:lpstr>
      <vt:lpstr>16_Default Design</vt:lpstr>
      <vt:lpstr>5_DESY_Vortrag_3-1</vt:lpstr>
      <vt:lpstr>12_Default Design</vt:lpstr>
      <vt:lpstr>13_Default Design</vt:lpstr>
      <vt:lpstr>18_Default Design</vt:lpstr>
      <vt:lpstr>19_Default Design</vt:lpstr>
      <vt:lpstr>20_Default Design</vt:lpstr>
      <vt:lpstr>1_CERN FS</vt:lpstr>
      <vt:lpstr>1_template</vt:lpstr>
      <vt:lpstr>2_template</vt:lpstr>
      <vt:lpstr>6_DESY_Vortrag_3-1</vt:lpstr>
      <vt:lpstr>Default Design</vt:lpstr>
      <vt:lpstr>6_Default Design</vt:lpstr>
      <vt:lpstr>7_Default Design</vt:lpstr>
      <vt:lpstr>Slide 1</vt:lpstr>
      <vt:lpstr>Slide 2</vt:lpstr>
      <vt:lpstr>Slide 3</vt:lpstr>
      <vt:lpstr>Slide 4</vt:lpstr>
      <vt:lpstr>Slide 5</vt:lpstr>
      <vt:lpstr>SC Magnets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Exciting Times</vt:lpstr>
      <vt:lpstr>Road beyond the Standard Model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Infrastructure Services</dc:title>
  <dc:creator>duke</dc:creator>
  <cp:lastModifiedBy>heuer</cp:lastModifiedBy>
  <cp:revision>231</cp:revision>
  <dcterms:created xsi:type="dcterms:W3CDTF">2008-11-20T16:07:12Z</dcterms:created>
  <dcterms:modified xsi:type="dcterms:W3CDTF">2012-06-10T22:05:24Z</dcterms:modified>
</cp:coreProperties>
</file>